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ti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theme/themeOverride1.xml" ContentType="application/vnd.openxmlformats-officedocument.themeOverride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10"/>
  </p:notesMasterIdLst>
  <p:sldIdLst>
    <p:sldId id="632" r:id="rId2"/>
    <p:sldId id="438" r:id="rId3"/>
    <p:sldId id="642" r:id="rId4"/>
    <p:sldId id="628" r:id="rId5"/>
    <p:sldId id="276" r:id="rId6"/>
    <p:sldId id="637" r:id="rId7"/>
    <p:sldId id="2008" r:id="rId8"/>
    <p:sldId id="1438" r:id="rId9"/>
  </p:sldIdLst>
  <p:sldSz cx="12192000" cy="6858000"/>
  <p:notesSz cx="6858000" cy="9144000"/>
  <p:defaultTextStyle>
    <a:defPPr>
      <a:defRPr lang="en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73"/>
    <p:restoredTop sz="87418"/>
  </p:normalViewPr>
  <p:slideViewPr>
    <p:cSldViewPr snapToGrid="0" showGuides="1">
      <p:cViewPr varScale="1">
        <p:scale>
          <a:sx n="109" d="100"/>
          <a:sy n="109" d="100"/>
        </p:scale>
        <p:origin x="200" y="76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CN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8E15CB7-C76B-1945-9C0C-42F99C9B317D}" type="datetimeFigureOut">
              <a:rPr lang="en-CN" smtClean="0"/>
              <a:t>2024/6/18</a:t>
            </a:fld>
            <a:endParaRPr lang="en-CN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CN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C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E224646-DAF5-CF4E-B184-73E7D0DA5E84}" type="slidenum">
              <a:rPr lang="en-CN" smtClean="0"/>
              <a:t>‹#›</a:t>
            </a:fld>
            <a:endParaRPr lang="en-CN"/>
          </a:p>
        </p:txBody>
      </p:sp>
    </p:spTree>
    <p:extLst>
      <p:ext uri="{BB962C8B-B14F-4D97-AF65-F5344CB8AC3E}">
        <p14:creationId xmlns:p14="http://schemas.microsoft.com/office/powerpoint/2010/main" val="325038641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CN" dirty="0"/>
              <a:t>中子源的结构生物学及生物成像组</a:t>
            </a:r>
            <a:r>
              <a:rPr lang="zh-CN" altLang="en-US" dirty="0"/>
              <a:t>，主要通过以下四个方面的技术研究生物大分子的结构与功能，包括中子小角，中子单晶衍射，中子成像和硼中子俘获治疗。</a:t>
            </a:r>
            <a:endParaRPr lang="en-C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224646-DAF5-CF4E-B184-73E7D0DA5E84}" type="slidenum">
              <a:rPr lang="en-CN" smtClean="0"/>
              <a:t>1</a:t>
            </a:fld>
            <a:endParaRPr lang="en-CN"/>
          </a:p>
        </p:txBody>
      </p:sp>
    </p:spTree>
    <p:extLst>
      <p:ext uri="{BB962C8B-B14F-4D97-AF65-F5344CB8AC3E}">
        <p14:creationId xmlns:p14="http://schemas.microsoft.com/office/powerpoint/2010/main" val="38363214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dirty="0"/>
              <a:t>神经元轴突的退行性病变可以导致多种神经退行性疾病，比如阿尔兹海默，帕金森和硬化症等等。</a:t>
            </a:r>
            <a:endParaRPr lang="en-US" altLang="zh-CN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1EFB5A8-676B-48C4-AB72-E437BDCB265B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YaHei UI" panose="020B0503020204020204" pitchFamily="34" charset="-122"/>
                <a:ea typeface="Microsoft YaHei UI" panose="020B0503020204020204" pitchFamily="34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YaHei UI" panose="020B0503020204020204" pitchFamily="34" charset="-122"/>
              <a:ea typeface="Microsoft YaHei UI" panose="020B0503020204020204" pitchFamily="3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2581634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CN" dirty="0"/>
              <a:t>在神经元的退行性病变中</a:t>
            </a:r>
            <a:r>
              <a:rPr lang="zh-CN" altLang="en-US" dirty="0"/>
              <a:t>，</a:t>
            </a:r>
            <a:r>
              <a:rPr lang="en-US" altLang="zh-CN" dirty="0"/>
              <a:t>SARM1</a:t>
            </a:r>
            <a:r>
              <a:rPr lang="zh-CN" altLang="en-US" dirty="0"/>
              <a:t>这个蛋白的激活发挥重要作用，是一个重要的药物靶点。通过研究其激活过程，可以辅助设计构象特异性的药物。</a:t>
            </a:r>
            <a:r>
              <a:rPr lang="en-CN" dirty="0"/>
              <a:t>中子小角与X-射线小角</a:t>
            </a:r>
            <a:r>
              <a:rPr lang="zh-CN" altLang="en-US" dirty="0"/>
              <a:t>，核磁共振以及冷冻电镜技术互补，可以探测溶液中生物样品的性质，尤其有柔性样品。</a:t>
            </a:r>
            <a:r>
              <a:rPr lang="en-US" altLang="zh-CN" dirty="0"/>
              <a:t>SARM1</a:t>
            </a:r>
            <a:r>
              <a:rPr lang="zh-CN" altLang="en-US" dirty="0"/>
              <a:t>的激活过程就适合用小角散射来研究。</a:t>
            </a:r>
            <a:endParaRPr lang="en-C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224646-DAF5-CF4E-B184-73E7D0DA5E84}" type="slidenum">
              <a:rPr lang="en-CN" smtClean="0"/>
              <a:t>3</a:t>
            </a:fld>
            <a:endParaRPr lang="en-CN"/>
          </a:p>
        </p:txBody>
      </p:sp>
    </p:spTree>
    <p:extLst>
      <p:ext uri="{BB962C8B-B14F-4D97-AF65-F5344CB8AC3E}">
        <p14:creationId xmlns:p14="http://schemas.microsoft.com/office/powerpoint/2010/main" val="193675001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CN" dirty="0"/>
              <a:t>抗生素在我们的医疗</a:t>
            </a:r>
            <a:r>
              <a:rPr lang="zh-CN" altLang="en-US" dirty="0"/>
              <a:t>、生产和生活</a:t>
            </a:r>
            <a:r>
              <a:rPr lang="en-CN" dirty="0"/>
              <a:t>中发挥重要作用</a:t>
            </a:r>
            <a:r>
              <a:rPr lang="zh-CN" altLang="en-US" dirty="0"/>
              <a:t>，是二十世纪最伟大的发明之一。然而，医院中和环境中有大量的耐药菌，媒体上也经常有超级细菌的报道，给我们的医疗卫生带来极大威胁。</a:t>
            </a:r>
            <a:endParaRPr lang="en-C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224646-DAF5-CF4E-B184-73E7D0DA5E84}" type="slidenum">
              <a:rPr lang="en-CN" smtClean="0"/>
              <a:t>4</a:t>
            </a:fld>
            <a:endParaRPr lang="en-CN"/>
          </a:p>
        </p:txBody>
      </p:sp>
    </p:spTree>
    <p:extLst>
      <p:ext uri="{BB962C8B-B14F-4D97-AF65-F5344CB8AC3E}">
        <p14:creationId xmlns:p14="http://schemas.microsoft.com/office/powerpoint/2010/main" val="303565147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CN" dirty="0"/>
              <a:t>超级细菌耐受抗生素的一个重要原因是产生了能够分解抗生素的酶</a:t>
            </a:r>
            <a:r>
              <a:rPr lang="zh-CN" altLang="en-US" dirty="0"/>
              <a:t>，通过研究酶的反应机理并设计相应的抑制剂，是我们对抗超级细菌的一个经济有效的方案。而酶的反应机理通常涉及到氢键的形成和质子的转移，中子在这一方面具有特别的优势。通过中子单晶衍射，结合</a:t>
            </a:r>
            <a:r>
              <a:rPr lang="en-US" altLang="zh-CN" dirty="0"/>
              <a:t>X-</a:t>
            </a:r>
            <a:r>
              <a:rPr lang="zh-CN" altLang="en-US" dirty="0"/>
              <a:t>射线晶体结构，可以更好的阐明酶的反应机理，并设计相应的药物。</a:t>
            </a:r>
            <a:endParaRPr lang="en-C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224646-DAF5-CF4E-B184-73E7D0DA5E84}" type="slidenum">
              <a:rPr lang="en-CN" smtClean="0"/>
              <a:t>5</a:t>
            </a:fld>
            <a:endParaRPr lang="en-CN"/>
          </a:p>
        </p:txBody>
      </p:sp>
    </p:spTree>
    <p:extLst>
      <p:ext uri="{BB962C8B-B14F-4D97-AF65-F5344CB8AC3E}">
        <p14:creationId xmlns:p14="http://schemas.microsoft.com/office/powerpoint/2010/main" val="286620381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CN" dirty="0"/>
              <a:t>中子具有很好的穿透性</a:t>
            </a:r>
            <a:r>
              <a:rPr lang="zh-CN" altLang="en-US" dirty="0"/>
              <a:t>，可以研究活体的生物样品，与</a:t>
            </a:r>
            <a:r>
              <a:rPr lang="en-US" altLang="zh-CN" dirty="0"/>
              <a:t>CT</a:t>
            </a:r>
            <a:r>
              <a:rPr lang="zh-CN" altLang="en-US" dirty="0"/>
              <a:t>，光学成像和电镜成像形成很好的互补。目前，我们正在研究改进样品制备、数据收集策略以及探测器的改进，期望进一步提高样品的分辨率</a:t>
            </a:r>
            <a:endParaRPr lang="en-C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224646-DAF5-CF4E-B184-73E7D0DA5E84}" type="slidenum">
              <a:rPr lang="en-CN" smtClean="0"/>
              <a:t>6</a:t>
            </a:fld>
            <a:endParaRPr lang="en-CN"/>
          </a:p>
        </p:txBody>
      </p:sp>
    </p:spTree>
    <p:extLst>
      <p:ext uri="{BB962C8B-B14F-4D97-AF65-F5344CB8AC3E}">
        <p14:creationId xmlns:p14="http://schemas.microsoft.com/office/powerpoint/2010/main" val="255994026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CN" dirty="0"/>
              <a:t>硼中子俘获治疗是一种很有潜力的二元治疗方法</a:t>
            </a:r>
            <a:r>
              <a:rPr lang="zh-CN" altLang="en-US" dirty="0"/>
              <a:t>，利用中子轰击进入肿瘤细胞的</a:t>
            </a:r>
            <a:r>
              <a:rPr lang="en-US" altLang="zh-CN" dirty="0"/>
              <a:t>B-10</a:t>
            </a:r>
            <a:r>
              <a:rPr lang="zh-CN" altLang="en-US" dirty="0"/>
              <a:t>，释放</a:t>
            </a:r>
            <a:r>
              <a:rPr lang="en-US" altLang="zh-CN" dirty="0"/>
              <a:t>alpha</a:t>
            </a:r>
            <a:r>
              <a:rPr lang="zh-CN" altLang="en-US" dirty="0"/>
              <a:t>粒子，从而杀伤肿瘤细胞，而不杀伤正常细胞。</a:t>
            </a:r>
            <a:endParaRPr lang="en-C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224646-DAF5-CF4E-B184-73E7D0DA5E84}" type="slidenum">
              <a:rPr lang="en-CN" smtClean="0"/>
              <a:t>7</a:t>
            </a:fld>
            <a:endParaRPr lang="en-CN"/>
          </a:p>
        </p:txBody>
      </p:sp>
    </p:spTree>
    <p:extLst>
      <p:ext uri="{BB962C8B-B14F-4D97-AF65-F5344CB8AC3E}">
        <p14:creationId xmlns:p14="http://schemas.microsoft.com/office/powerpoint/2010/main" val="324957114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3" name="幻灯片图像占位符 1">
            <a:extLst>
              <a:ext uri="{FF2B5EF4-FFF2-40B4-BE49-F238E27FC236}">
                <a16:creationId xmlns:a16="http://schemas.microsoft.com/office/drawing/2014/main" id="{6C43F2BF-ADD5-A64D-A9C2-431FF8D6956E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685800" y="1143000"/>
            <a:ext cx="5486400" cy="30861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8914" name="备注占位符 2">
            <a:extLst>
              <a:ext uri="{FF2B5EF4-FFF2-40B4-BE49-F238E27FC236}">
                <a16:creationId xmlns:a16="http://schemas.microsoft.com/office/drawing/2014/main" id="{293FF631-7552-C44A-9734-0A17A9B2989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 altLang="zh-CN" dirty="0">
                <a:latin typeface="Arial" panose="020B0604020202020204" pitchFamily="34" charset="0"/>
              </a:rPr>
              <a:t>BNCT</a:t>
            </a:r>
            <a:r>
              <a:rPr lang="zh-CN" altLang="en-US" dirty="0">
                <a:latin typeface="Arial" panose="020B0604020202020204" pitchFamily="34" charset="0"/>
              </a:rPr>
              <a:t>相比于其他的放射疗法，具有靶向性高、杀伤力强、治疗次数少和费用低等优势。目前，我们正在研究 硼药的靶向递送，进一步提高硼药在肿瘤细胞和正常细胞中的比例，增强硼药的特异性。</a:t>
            </a:r>
          </a:p>
        </p:txBody>
      </p:sp>
      <p:sp>
        <p:nvSpPr>
          <p:cNvPr id="38915" name="幻灯片编号占位符 3">
            <a:extLst>
              <a:ext uri="{FF2B5EF4-FFF2-40B4-BE49-F238E27FC236}">
                <a16:creationId xmlns:a16="http://schemas.microsoft.com/office/drawing/2014/main" id="{7D30A9A5-B327-D343-999D-1621E575CC6D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fld id="{9FB75B5F-7D2E-1345-A0BA-F807C5F4ACB7}" type="slidenum">
              <a:rPr lang="en-US" altLang="zh-CN" smtClean="0">
                <a:solidFill>
                  <a:srgbClr val="000000"/>
                </a:solidFill>
              </a:rPr>
              <a:pPr/>
              <a:t>8</a:t>
            </a:fld>
            <a:endParaRPr lang="en-US" altLang="zh-CN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2933258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包含图像的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图片占位符 9">
            <a:extLst>
              <a:ext uri="{FF2B5EF4-FFF2-40B4-BE49-F238E27FC236}">
                <a16:creationId xmlns:a16="http://schemas.microsoft.com/office/drawing/2014/main" id="{16977C32-6781-4E43-B083-CC319C1A2BE1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2192000" cy="6786563"/>
          </a:xfrm>
          <a:solidFill>
            <a:schemeClr val="tx1">
              <a:lumMod val="75000"/>
              <a:lumOff val="25000"/>
            </a:schemeClr>
          </a:solidFill>
        </p:spPr>
        <p:txBody>
          <a:bodyPr rIns="1044000" rtlCol="0" anchor="ctr"/>
          <a:lstStyle>
            <a:lvl1pPr marL="0" indent="0" algn="r">
              <a:buNone/>
              <a:defRPr sz="1100" i="1">
                <a:solidFill>
                  <a:schemeClr val="bg1">
                    <a:lumMod val="95000"/>
                  </a:schemeClr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  <a:cs typeface="Times New Roman" panose="02020603050405020304" pitchFamily="18" charset="0"/>
              </a:defRPr>
            </a:lvl1pPr>
          </a:lstStyle>
          <a:p>
            <a:pPr rtl="0"/>
            <a:r>
              <a:rPr lang="zh-CN" altLang="en-US" noProof="0"/>
              <a:t>将照片插入或拖放到此处 </a:t>
            </a:r>
          </a:p>
        </p:txBody>
      </p:sp>
      <p:sp>
        <p:nvSpPr>
          <p:cNvPr id="13" name="长方形 12">
            <a:extLst>
              <a:ext uri="{FF2B5EF4-FFF2-40B4-BE49-F238E27FC236}">
                <a16:creationId xmlns:a16="http://schemas.microsoft.com/office/drawing/2014/main" id="{DC433A2F-8949-4AAC-AE96-175254493AF4}"/>
              </a:ext>
            </a:extLst>
          </p:cNvPr>
          <p:cNvSpPr/>
          <p:nvPr userDrawn="1"/>
        </p:nvSpPr>
        <p:spPr>
          <a:xfrm>
            <a:off x="0" y="0"/>
            <a:ext cx="6336000" cy="6786563"/>
          </a:xfrm>
          <a:prstGeom prst="rect">
            <a:avLst/>
          </a:prstGeom>
          <a:solidFill>
            <a:schemeClr val="tx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zh-CN" altLang="en-US" noProof="0"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</p:txBody>
      </p:sp>
      <p:sp>
        <p:nvSpPr>
          <p:cNvPr id="2" name="标题 1">
            <a:extLst>
              <a:ext uri="{FF2B5EF4-FFF2-40B4-BE49-F238E27FC236}">
                <a16:creationId xmlns:a16="http://schemas.microsoft.com/office/drawing/2014/main" id="{6745B1DD-2DBA-49BF-BF09-5B70713A4CD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32000" y="2377000"/>
            <a:ext cx="5472000" cy="2387600"/>
          </a:xfrm>
        </p:spPr>
        <p:txBody>
          <a:bodyPr rtlCol="0" anchor="b"/>
          <a:lstStyle>
            <a:lvl1pPr algn="l">
              <a:defRPr sz="4200" b="1" spc="-300">
                <a:solidFill>
                  <a:schemeClr val="bg1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defRPr>
            </a:lvl1pPr>
          </a:lstStyle>
          <a:p>
            <a:pPr rtl="0"/>
            <a:r>
              <a:rPr lang="zh-CN" altLang="en-US" noProof="0"/>
              <a:t>单击此处编辑母版标题样式</a:t>
            </a:r>
            <a:endParaRPr lang="zh-CN" altLang="en-US" noProof="0" dirty="0"/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C7A60831-AA5D-4359-AACC-37D7271F2BF9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32000" y="4962525"/>
            <a:ext cx="5472000" cy="1219200"/>
          </a:xfrm>
        </p:spPr>
        <p:txBody>
          <a:bodyPr rtlCol="0"/>
          <a:lstStyle>
            <a:lvl1pPr marL="0" indent="0" algn="l">
              <a:buNone/>
              <a:defRPr sz="2400">
                <a:solidFill>
                  <a:schemeClr val="bg1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rtl="0"/>
            <a:r>
              <a:rPr lang="zh-CN" altLang="en-US" noProof="0"/>
              <a:t>单击以编辑母版副标题样式</a:t>
            </a:r>
          </a:p>
        </p:txBody>
      </p:sp>
      <p:sp>
        <p:nvSpPr>
          <p:cNvPr id="6" name="长方形 5">
            <a:extLst>
              <a:ext uri="{FF2B5EF4-FFF2-40B4-BE49-F238E27FC236}">
                <a16:creationId xmlns:a16="http://schemas.microsoft.com/office/drawing/2014/main" id="{EA8EA9D3-63E1-4170-B9FF-2F1AF08CCA45}"/>
              </a:ext>
            </a:extLst>
          </p:cNvPr>
          <p:cNvSpPr/>
          <p:nvPr userDrawn="1"/>
        </p:nvSpPr>
        <p:spPr>
          <a:xfrm>
            <a:off x="-1" y="6786563"/>
            <a:ext cx="11771999" cy="71437"/>
          </a:xfrm>
          <a:prstGeom prst="rect">
            <a:avLst/>
          </a:pr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zh-CN" altLang="en-US" noProof="0"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</p:txBody>
      </p:sp>
      <p:sp>
        <p:nvSpPr>
          <p:cNvPr id="7" name="长方形 6">
            <a:extLst>
              <a:ext uri="{FF2B5EF4-FFF2-40B4-BE49-F238E27FC236}">
                <a16:creationId xmlns:a16="http://schemas.microsoft.com/office/drawing/2014/main" id="{B6AE9C85-4EEF-40CA-AA18-4DC9F703F4FD}"/>
              </a:ext>
            </a:extLst>
          </p:cNvPr>
          <p:cNvSpPr/>
          <p:nvPr userDrawn="1"/>
        </p:nvSpPr>
        <p:spPr>
          <a:xfrm>
            <a:off x="11771999" y="6786563"/>
            <a:ext cx="420000" cy="71437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zh-CN" altLang="en-US" noProof="0"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</p:txBody>
      </p:sp>
      <p:pic>
        <p:nvPicPr>
          <p:cNvPr id="8" name="图片 18" descr="图片1副本">
            <a:extLst>
              <a:ext uri="{FF2B5EF4-FFF2-40B4-BE49-F238E27FC236}">
                <a16:creationId xmlns:a16="http://schemas.microsoft.com/office/drawing/2014/main" id="{BF2E04A7-C9EE-41CD-9E7B-479154612DC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0760" y="145018"/>
            <a:ext cx="960107" cy="5312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42306825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较大数字选项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内容占位符 2">
            <a:extLst>
              <a:ext uri="{FF2B5EF4-FFF2-40B4-BE49-F238E27FC236}">
                <a16:creationId xmlns:a16="http://schemas.microsoft.com/office/drawing/2014/main" id="{C4908609-0EC4-4718-AC46-A50BB2DA333E}"/>
              </a:ext>
            </a:extLst>
          </p:cNvPr>
          <p:cNvSpPr>
            <a:spLocks noGrp="1"/>
          </p:cNvSpPr>
          <p:nvPr>
            <p:ph sz="half" idx="29" hasCustomPrompt="1"/>
          </p:nvPr>
        </p:nvSpPr>
        <p:spPr>
          <a:xfrm>
            <a:off x="1790100" y="2701131"/>
            <a:ext cx="4113900" cy="2828138"/>
          </a:xfrm>
        </p:spPr>
        <p:txBody>
          <a:bodyPr rtlCol="0"/>
          <a:lstStyle/>
          <a:p>
            <a:pPr lvl="0" rtl="0"/>
            <a:r>
              <a:rPr lang="zh-CN" altLang="en-US" noProof="0"/>
              <a:t>编辑母版文本样式</a:t>
            </a:r>
          </a:p>
          <a:p>
            <a:pPr lvl="1" rtl="0"/>
            <a:r>
              <a:rPr lang="zh-CN" altLang="en-US" noProof="0"/>
              <a:t>第二级</a:t>
            </a:r>
          </a:p>
          <a:p>
            <a:pPr lvl="2" rtl="0"/>
            <a:r>
              <a:rPr lang="zh-CN" altLang="en-US" noProof="0"/>
              <a:t>第三级</a:t>
            </a:r>
          </a:p>
          <a:p>
            <a:pPr lvl="3" rtl="0"/>
            <a:r>
              <a:rPr lang="zh-CN" altLang="en-US" noProof="0"/>
              <a:t>第四级</a:t>
            </a:r>
          </a:p>
          <a:p>
            <a:pPr lvl="4" rtl="0"/>
            <a:r>
              <a:rPr lang="zh-CN" altLang="en-US" noProof="0"/>
              <a:t>第五级</a:t>
            </a:r>
          </a:p>
        </p:txBody>
      </p:sp>
      <p:sp>
        <p:nvSpPr>
          <p:cNvPr id="15" name="内容占位符 3">
            <a:extLst>
              <a:ext uri="{FF2B5EF4-FFF2-40B4-BE49-F238E27FC236}">
                <a16:creationId xmlns:a16="http://schemas.microsoft.com/office/drawing/2014/main" id="{C61EBC7C-80CF-489F-86B3-5894908189E4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7658100" y="2701131"/>
            <a:ext cx="4113900" cy="2828138"/>
          </a:xfrm>
        </p:spPr>
        <p:txBody>
          <a:bodyPr rtlCol="0"/>
          <a:lstStyle/>
          <a:p>
            <a:pPr lvl="0" rtl="0"/>
            <a:r>
              <a:rPr lang="zh-CN" altLang="en-US" noProof="0"/>
              <a:t>编辑母版文本样式</a:t>
            </a:r>
          </a:p>
          <a:p>
            <a:pPr lvl="1" rtl="0"/>
            <a:r>
              <a:rPr lang="zh-CN" altLang="en-US" noProof="0"/>
              <a:t>第二级</a:t>
            </a:r>
          </a:p>
          <a:p>
            <a:pPr lvl="2" rtl="0"/>
            <a:r>
              <a:rPr lang="zh-CN" altLang="en-US" noProof="0"/>
              <a:t>第三级</a:t>
            </a:r>
          </a:p>
          <a:p>
            <a:pPr lvl="3" rtl="0"/>
            <a:r>
              <a:rPr lang="zh-CN" altLang="en-US" noProof="0"/>
              <a:t>第四级</a:t>
            </a:r>
          </a:p>
          <a:p>
            <a:pPr lvl="4" rtl="0"/>
            <a:r>
              <a:rPr lang="zh-CN" altLang="en-US" noProof="0"/>
              <a:t>第五级</a:t>
            </a:r>
          </a:p>
        </p:txBody>
      </p:sp>
      <p:sp>
        <p:nvSpPr>
          <p:cNvPr id="2" name="标题 1">
            <a:extLst>
              <a:ext uri="{FF2B5EF4-FFF2-40B4-BE49-F238E27FC236}">
                <a16:creationId xmlns:a16="http://schemas.microsoft.com/office/drawing/2014/main" id="{E8A85E10-5A18-4C86-8310-FA9CF8DF8A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zh-CN" altLang="en-US" noProof="0"/>
              <a:t>单击此处编辑母版标题样式</a:t>
            </a:r>
          </a:p>
        </p:txBody>
      </p:sp>
      <p:sp>
        <p:nvSpPr>
          <p:cNvPr id="7" name="页脚占位符 6">
            <a:extLst>
              <a:ext uri="{FF2B5EF4-FFF2-40B4-BE49-F238E27FC236}">
                <a16:creationId xmlns:a16="http://schemas.microsoft.com/office/drawing/2014/main" id="{D2E533DB-3399-4A25-BB80-899E9CC78DB1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 rtlCol="0"/>
          <a:lstStyle/>
          <a:p>
            <a:pPr rtl="0"/>
            <a:r>
              <a:rPr lang="zh-CN" altLang="en-US" noProof="0"/>
              <a:t>添加页脚</a:t>
            </a:r>
          </a:p>
        </p:txBody>
      </p:sp>
      <p:sp>
        <p:nvSpPr>
          <p:cNvPr id="8" name="幻灯片编号占位符 7">
            <a:extLst>
              <a:ext uri="{FF2B5EF4-FFF2-40B4-BE49-F238E27FC236}">
                <a16:creationId xmlns:a16="http://schemas.microsoft.com/office/drawing/2014/main" id="{19A57786-309B-4137-8B30-4011FC0D4FCB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pPr rtl="0"/>
            <a:fld id="{4B73C415-D670-4716-A5EC-CC4D52CA2BAC}" type="slidenum">
              <a:rPr lang="en-US" altLang="zh-CN" noProof="0" smtClean="0"/>
              <a:pPr/>
              <a:t>‹#›</a:t>
            </a:fld>
            <a:endParaRPr lang="zh-CN" altLang="en-US" noProof="0"/>
          </a:p>
        </p:txBody>
      </p:sp>
      <p:sp>
        <p:nvSpPr>
          <p:cNvPr id="11" name="文本占位符 3">
            <a:extLst>
              <a:ext uri="{FF2B5EF4-FFF2-40B4-BE49-F238E27FC236}">
                <a16:creationId xmlns:a16="http://schemas.microsoft.com/office/drawing/2014/main" id="{CF5069B8-93E6-456E-B02B-1FD5F3B8D72A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1793079" y="1728000"/>
            <a:ext cx="4122920" cy="735800"/>
          </a:xfrm>
          <a:noFill/>
        </p:spPr>
        <p:txBody>
          <a:bodyPr rtlCol="0" anchor="t"/>
          <a:lstStyle>
            <a:lvl1pPr marL="0" indent="0" algn="l">
              <a:buNone/>
              <a:defRPr sz="5400" b="1">
                <a:solidFill>
                  <a:schemeClr val="accent1"/>
                </a:solidFill>
                <a:latin typeface="Microsoft YaHei UI" panose="020B0503020204020204" pitchFamily="34" charset="-122"/>
              </a:defRPr>
            </a:lvl1pPr>
            <a:lvl2pPr marL="266700" indent="0">
              <a:buNone/>
              <a:defRPr/>
            </a:lvl2pPr>
            <a:lvl3pPr marL="542925" indent="0">
              <a:buNone/>
              <a:defRPr/>
            </a:lvl3pPr>
            <a:lvl4pPr marL="809625" indent="0">
              <a:buNone/>
              <a:defRPr/>
            </a:lvl4pPr>
            <a:lvl5pPr marL="1076325" indent="0">
              <a:buNone/>
              <a:defRPr/>
            </a:lvl5pPr>
          </a:lstStyle>
          <a:p>
            <a:pPr lvl="0" rtl="0"/>
            <a:r>
              <a:rPr lang="en-US" altLang="zh-CN" noProof="0"/>
              <a:t>1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867F0EAC-0FF4-447C-8EE4-2B107165DF3F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7655762" y="1722438"/>
            <a:ext cx="4104437" cy="735749"/>
          </a:xfrm>
        </p:spPr>
        <p:txBody>
          <a:bodyPr rtlCol="0" anchor="t"/>
          <a:lstStyle>
            <a:lvl1pPr marL="0" indent="0">
              <a:buNone/>
              <a:defRPr sz="5400" b="1">
                <a:solidFill>
                  <a:schemeClr val="accent4"/>
                </a:solidFill>
                <a:latin typeface="Microsoft YaHei UI" panose="020B0503020204020204" pitchFamily="34" charset="-122"/>
              </a:defRPr>
            </a:lvl1pPr>
          </a:lstStyle>
          <a:p>
            <a:pPr lvl="0" rtl="0"/>
            <a:r>
              <a:rPr lang="en-US" altLang="zh-CN" noProof="0" dirty="0"/>
              <a:t>2</a:t>
            </a:r>
          </a:p>
        </p:txBody>
      </p:sp>
      <p:sp>
        <p:nvSpPr>
          <p:cNvPr id="16" name="文本占位符 5">
            <a:extLst>
              <a:ext uri="{FF2B5EF4-FFF2-40B4-BE49-F238E27FC236}">
                <a16:creationId xmlns:a16="http://schemas.microsoft.com/office/drawing/2014/main" id="{DED90C13-8D49-4652-B68A-A0B5084BB4DB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431800" y="1008000"/>
            <a:ext cx="11339513" cy="360000"/>
          </a:xfrm>
        </p:spPr>
        <p:txBody>
          <a:bodyPr rtlCol="0"/>
          <a:lstStyle>
            <a:lvl1pPr marL="0" indent="0">
              <a:buNone/>
              <a:defRPr/>
            </a:lvl1pPr>
            <a:lvl2pPr marL="266700" indent="0">
              <a:buNone/>
              <a:defRPr/>
            </a:lvl2pPr>
            <a:lvl3pPr marL="542925" indent="0">
              <a:buNone/>
              <a:defRPr/>
            </a:lvl3pPr>
            <a:lvl4pPr marL="809625" indent="0">
              <a:buNone/>
              <a:defRPr/>
            </a:lvl4pPr>
            <a:lvl5pPr marL="1076325" indent="0">
              <a:buNone/>
              <a:defRPr/>
            </a:lvl5pPr>
          </a:lstStyle>
          <a:p>
            <a:pPr lvl="0" rtl="0"/>
            <a:r>
              <a:rPr lang="zh-CN" altLang="en-US" noProof="0"/>
              <a:t>副标题</a:t>
            </a:r>
          </a:p>
        </p:txBody>
      </p:sp>
    </p:spTree>
    <p:extLst>
      <p:ext uri="{BB962C8B-B14F-4D97-AF65-F5344CB8AC3E}">
        <p14:creationId xmlns:p14="http://schemas.microsoft.com/office/powerpoint/2010/main" val="31243533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较大数字选项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文本占位符 3">
            <a:extLst>
              <a:ext uri="{FF2B5EF4-FFF2-40B4-BE49-F238E27FC236}">
                <a16:creationId xmlns:a16="http://schemas.microsoft.com/office/drawing/2014/main" id="{CF5069B8-93E6-456E-B02B-1FD5F3B8D72A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890706" y="1593150"/>
            <a:ext cx="4348065" cy="4348065"/>
          </a:xfrm>
          <a:prstGeom prst="ellipse">
            <a:avLst/>
          </a:prstGeom>
          <a:solidFill>
            <a:schemeClr val="tx1">
              <a:alpha val="10000"/>
            </a:schemeClr>
          </a:solidFill>
        </p:spPr>
        <p:txBody>
          <a:bodyPr rtlCol="0" anchor="ctr"/>
          <a:lstStyle>
            <a:lvl1pPr marL="0" indent="0" algn="ctr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  <a:latin typeface="Microsoft YaHei UI" panose="020B0503020204020204" pitchFamily="34" charset="-122"/>
              </a:defRPr>
            </a:lvl1pPr>
            <a:lvl2pPr marL="266700" indent="0">
              <a:buNone/>
              <a:defRPr/>
            </a:lvl2pPr>
            <a:lvl3pPr marL="542925" indent="0">
              <a:buNone/>
              <a:defRPr/>
            </a:lvl3pPr>
            <a:lvl4pPr marL="809625" indent="0">
              <a:buNone/>
              <a:defRPr/>
            </a:lvl4pPr>
            <a:lvl5pPr marL="1076325" indent="0">
              <a:buNone/>
              <a:defRPr/>
            </a:lvl5pPr>
          </a:lstStyle>
          <a:p>
            <a:pPr lvl="0" rtl="0"/>
            <a:r>
              <a:rPr lang="zh-CN" altLang="en-US" noProof="0"/>
              <a:t>节标题</a:t>
            </a:r>
          </a:p>
        </p:txBody>
      </p:sp>
      <p:sp>
        <p:nvSpPr>
          <p:cNvPr id="12" name="文本占位符 9">
            <a:extLst>
              <a:ext uri="{FF2B5EF4-FFF2-40B4-BE49-F238E27FC236}">
                <a16:creationId xmlns:a16="http://schemas.microsoft.com/office/drawing/2014/main" id="{C15F42E2-EE95-4479-80E9-94A75E9D6E98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4739330" y="1767887"/>
            <a:ext cx="3998591" cy="3998591"/>
          </a:xfrm>
          <a:prstGeom prst="ellipse">
            <a:avLst/>
          </a:prstGeom>
          <a:solidFill>
            <a:schemeClr val="tx1">
              <a:alpha val="10000"/>
            </a:schemeClr>
          </a:solidFill>
        </p:spPr>
        <p:txBody>
          <a:bodyPr vert="horz" lIns="0" tIns="0" rIns="0" bIns="0" rtlCol="0" anchor="ctr">
            <a:noAutofit/>
          </a:bodyPr>
          <a:lstStyle>
            <a:lvl1pPr marL="0" indent="0" algn="ctr">
              <a:buNone/>
              <a:defRPr lang="en-ZA" sz="1800" dirty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266700" lvl="0" indent="-266700" algn="ctr" rtl="0"/>
            <a:r>
              <a:rPr lang="zh-CN" altLang="en-US" noProof="0"/>
              <a:t>节标题</a:t>
            </a:r>
          </a:p>
        </p:txBody>
      </p:sp>
      <p:sp>
        <p:nvSpPr>
          <p:cNvPr id="9" name="文本占位符 9">
            <a:extLst>
              <a:ext uri="{FF2B5EF4-FFF2-40B4-BE49-F238E27FC236}">
                <a16:creationId xmlns:a16="http://schemas.microsoft.com/office/drawing/2014/main" id="{4059823C-F505-4D2A-854E-5144BD58A767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8238481" y="2207063"/>
            <a:ext cx="3120238" cy="3120238"/>
          </a:xfrm>
          <a:prstGeom prst="ellipse">
            <a:avLst/>
          </a:prstGeom>
          <a:solidFill>
            <a:schemeClr val="tx1">
              <a:alpha val="10000"/>
            </a:schemeClr>
          </a:solidFill>
        </p:spPr>
        <p:txBody>
          <a:bodyPr vert="horz" lIns="0" tIns="0" rIns="0" bIns="0" rtlCol="0" anchor="ctr">
            <a:noAutofit/>
          </a:bodyPr>
          <a:lstStyle>
            <a:lvl1pPr marL="0" indent="0" algn="ctr">
              <a:buNone/>
              <a:defRPr lang="en-ZA" sz="1800" dirty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266700" lvl="0" indent="-266700" algn="ctr" rtl="0"/>
            <a:r>
              <a:rPr lang="zh-CN" altLang="en-US" noProof="0"/>
              <a:t>节标题</a:t>
            </a:r>
          </a:p>
        </p:txBody>
      </p:sp>
      <p:sp>
        <p:nvSpPr>
          <p:cNvPr id="2" name="标题 1">
            <a:extLst>
              <a:ext uri="{FF2B5EF4-FFF2-40B4-BE49-F238E27FC236}">
                <a16:creationId xmlns:a16="http://schemas.microsoft.com/office/drawing/2014/main" id="{E8A85E10-5A18-4C86-8310-FA9CF8DF8A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zh-CN" altLang="en-US" noProof="0"/>
              <a:t>单击此处编辑母版标题样式</a:t>
            </a:r>
          </a:p>
        </p:txBody>
      </p:sp>
      <p:sp>
        <p:nvSpPr>
          <p:cNvPr id="7" name="页脚占位符 6">
            <a:extLst>
              <a:ext uri="{FF2B5EF4-FFF2-40B4-BE49-F238E27FC236}">
                <a16:creationId xmlns:a16="http://schemas.microsoft.com/office/drawing/2014/main" id="{D2E533DB-3399-4A25-BB80-899E9CC78DB1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 rtlCol="0"/>
          <a:lstStyle/>
          <a:p>
            <a:pPr rtl="0"/>
            <a:r>
              <a:rPr lang="zh-CN" altLang="en-US" noProof="0"/>
              <a:t>添加页脚</a:t>
            </a:r>
          </a:p>
        </p:txBody>
      </p:sp>
      <p:sp>
        <p:nvSpPr>
          <p:cNvPr id="8" name="幻灯片编号占位符 7">
            <a:extLst>
              <a:ext uri="{FF2B5EF4-FFF2-40B4-BE49-F238E27FC236}">
                <a16:creationId xmlns:a16="http://schemas.microsoft.com/office/drawing/2014/main" id="{19A57786-309B-4137-8B30-4011FC0D4FCB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pPr rtl="0"/>
            <a:fld id="{4B73C415-D670-4716-A5EC-CC4D52CA2BAC}" type="slidenum">
              <a:rPr lang="en-US" altLang="zh-CN" noProof="0" smtClean="0"/>
              <a:pPr/>
              <a:t>‹#›</a:t>
            </a:fld>
            <a:endParaRPr lang="zh-CN" altLang="en-US" noProof="0"/>
          </a:p>
        </p:txBody>
      </p:sp>
      <p:sp>
        <p:nvSpPr>
          <p:cNvPr id="10" name="文本占位符 3">
            <a:extLst>
              <a:ext uri="{FF2B5EF4-FFF2-40B4-BE49-F238E27FC236}">
                <a16:creationId xmlns:a16="http://schemas.microsoft.com/office/drawing/2014/main" id="{B30FA196-A035-4908-BA51-B769293255A9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1658929" y="2205688"/>
            <a:ext cx="2811618" cy="1440000"/>
          </a:xfrm>
          <a:prstGeom prst="rect">
            <a:avLst/>
          </a:prstGeom>
          <a:noFill/>
        </p:spPr>
        <p:txBody>
          <a:bodyPr rtlCol="0" anchor="b"/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6600" b="1">
                <a:solidFill>
                  <a:schemeClr val="tx1">
                    <a:lumMod val="75000"/>
                    <a:lumOff val="25000"/>
                  </a:schemeClr>
                </a:solidFill>
                <a:latin typeface="Microsoft YaHei UI" panose="020B0503020204020204" pitchFamily="34" charset="-122"/>
              </a:defRPr>
            </a:lvl1pPr>
            <a:lvl2pPr marL="266700" indent="0">
              <a:buNone/>
              <a:defRPr/>
            </a:lvl2pPr>
            <a:lvl3pPr marL="542925" indent="0">
              <a:buNone/>
              <a:defRPr/>
            </a:lvl3pPr>
            <a:lvl4pPr marL="809625" indent="0">
              <a:buNone/>
              <a:defRPr/>
            </a:lvl4pPr>
            <a:lvl5pPr marL="1076325" indent="0">
              <a:buNone/>
              <a:defRPr/>
            </a:lvl5pPr>
          </a:lstStyle>
          <a:p>
            <a:pPr lvl="0" rtl="0"/>
            <a:r>
              <a:rPr lang="en-US" altLang="zh-CN" noProof="0" dirty="0"/>
              <a:t>1</a:t>
            </a:r>
          </a:p>
        </p:txBody>
      </p:sp>
      <p:sp>
        <p:nvSpPr>
          <p:cNvPr id="13" name="文本占位符 9">
            <a:extLst>
              <a:ext uri="{FF2B5EF4-FFF2-40B4-BE49-F238E27FC236}">
                <a16:creationId xmlns:a16="http://schemas.microsoft.com/office/drawing/2014/main" id="{38F1EEC3-A74E-4124-95F3-D8A27EA3DDFC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5332816" y="2205688"/>
            <a:ext cx="2811618" cy="1440000"/>
          </a:xfrm>
          <a:prstGeom prst="rect">
            <a:avLst/>
          </a:prstGeom>
          <a:noFill/>
        </p:spPr>
        <p:txBody>
          <a:bodyPr vert="horz" lIns="0" tIns="0" rIns="0" bIns="0" rtlCol="0" anchor="b">
            <a:no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lang="en-ZA" sz="6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Microsoft YaHei UI" panose="020B0503020204020204" pitchFamily="34" charset="-122"/>
              </a:defRPr>
            </a:lvl1pPr>
          </a:lstStyle>
          <a:p>
            <a:pPr marL="266700" lvl="0" indent="-266700" algn="ctr" rtl="0"/>
            <a:r>
              <a:rPr lang="en-US" altLang="zh-CN" noProof="0"/>
              <a:t>2</a:t>
            </a:r>
          </a:p>
        </p:txBody>
      </p:sp>
      <p:sp>
        <p:nvSpPr>
          <p:cNvPr id="14" name="文本占位符 9">
            <a:extLst>
              <a:ext uri="{FF2B5EF4-FFF2-40B4-BE49-F238E27FC236}">
                <a16:creationId xmlns:a16="http://schemas.microsoft.com/office/drawing/2014/main" id="{744F95B1-3E5D-46C4-846F-01E3035D1A72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8547101" y="2205688"/>
            <a:ext cx="2597043" cy="1440000"/>
          </a:xfrm>
          <a:prstGeom prst="rect">
            <a:avLst/>
          </a:prstGeom>
          <a:noFill/>
        </p:spPr>
        <p:txBody>
          <a:bodyPr vert="horz" lIns="0" tIns="0" rIns="0" bIns="0" rtlCol="0" anchor="b">
            <a:no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lang="en-ZA" sz="6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Microsoft YaHei UI" panose="020B0503020204020204" pitchFamily="34" charset="-122"/>
              </a:defRPr>
            </a:lvl1pPr>
          </a:lstStyle>
          <a:p>
            <a:pPr marL="266700" lvl="0" indent="-266700" algn="ctr" rtl="0"/>
            <a:r>
              <a:rPr lang="en-US" altLang="zh-CN" noProof="0"/>
              <a:t>3</a:t>
            </a:r>
          </a:p>
        </p:txBody>
      </p:sp>
      <p:sp>
        <p:nvSpPr>
          <p:cNvPr id="16" name="内容占位符 3">
            <a:extLst>
              <a:ext uri="{FF2B5EF4-FFF2-40B4-BE49-F238E27FC236}">
                <a16:creationId xmlns:a16="http://schemas.microsoft.com/office/drawing/2014/main" id="{39CDA933-12B5-44CD-BD16-C9589DE755EE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2074738" y="4243333"/>
            <a:ext cx="1980000" cy="720000"/>
          </a:xfrm>
        </p:spPr>
        <p:txBody>
          <a:bodyPr rtlCol="0"/>
          <a:lstStyle>
            <a:lvl1pPr marL="0" indent="0" algn="ctr">
              <a:buFont typeface="Arial" panose="020B0604020202020204" pitchFamily="34" charset="0"/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 rtl="0"/>
            <a:r>
              <a:rPr lang="zh-CN" altLang="en-US" noProof="0"/>
              <a:t>节说明</a:t>
            </a:r>
          </a:p>
        </p:txBody>
      </p:sp>
      <p:sp>
        <p:nvSpPr>
          <p:cNvPr id="17" name="文本占位符 5">
            <a:extLst>
              <a:ext uri="{FF2B5EF4-FFF2-40B4-BE49-F238E27FC236}">
                <a16:creationId xmlns:a16="http://schemas.microsoft.com/office/drawing/2014/main" id="{9751FCE0-5FA8-4E25-A4E7-8B2901F69491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748625" y="4243333"/>
            <a:ext cx="1980000" cy="720000"/>
          </a:xfrm>
        </p:spPr>
        <p:txBody>
          <a:bodyPr rtlCol="0"/>
          <a:lstStyle>
            <a:lvl1pPr marL="0" indent="0" algn="ctr">
              <a:buFont typeface="Arial" panose="020B0604020202020204" pitchFamily="34" charset="0"/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 rtl="0"/>
            <a:r>
              <a:rPr lang="zh-CN" altLang="en-US" noProof="0"/>
              <a:t>节说明</a:t>
            </a:r>
          </a:p>
        </p:txBody>
      </p:sp>
      <p:sp>
        <p:nvSpPr>
          <p:cNvPr id="18" name="文本占位符 9">
            <a:extLst>
              <a:ext uri="{FF2B5EF4-FFF2-40B4-BE49-F238E27FC236}">
                <a16:creationId xmlns:a16="http://schemas.microsoft.com/office/drawing/2014/main" id="{0D97BC04-5B6C-4CFD-8184-7637C9A8F8E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808600" y="4243333"/>
            <a:ext cx="1980000" cy="720000"/>
          </a:xfrm>
        </p:spPr>
        <p:txBody>
          <a:bodyPr rtlCol="0"/>
          <a:lstStyle>
            <a:lvl1pPr marL="0" indent="0" algn="ctr">
              <a:buFont typeface="Arial" panose="020B0604020202020204" pitchFamily="34" charset="0"/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 rtl="0"/>
            <a:r>
              <a:rPr lang="zh-CN" altLang="en-US" noProof="0"/>
              <a:t>节说明</a:t>
            </a:r>
          </a:p>
        </p:txBody>
      </p:sp>
      <p:sp>
        <p:nvSpPr>
          <p:cNvPr id="22" name="文本占位符 5">
            <a:extLst>
              <a:ext uri="{FF2B5EF4-FFF2-40B4-BE49-F238E27FC236}">
                <a16:creationId xmlns:a16="http://schemas.microsoft.com/office/drawing/2014/main" id="{E7A8CB18-EF35-4644-9DDB-02D8B65EA55E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431800" y="1008000"/>
            <a:ext cx="11339513" cy="360000"/>
          </a:xfrm>
        </p:spPr>
        <p:txBody>
          <a:bodyPr rtlCol="0"/>
          <a:lstStyle>
            <a:lvl1pPr marL="0" indent="0">
              <a:buNone/>
              <a:defRPr/>
            </a:lvl1pPr>
            <a:lvl2pPr marL="266700" indent="0">
              <a:buNone/>
              <a:defRPr/>
            </a:lvl2pPr>
            <a:lvl3pPr marL="542925" indent="0">
              <a:buNone/>
              <a:defRPr/>
            </a:lvl3pPr>
            <a:lvl4pPr marL="809625" indent="0">
              <a:buNone/>
              <a:defRPr/>
            </a:lvl4pPr>
            <a:lvl5pPr marL="1076325" indent="0">
              <a:buNone/>
              <a:defRPr/>
            </a:lvl5pPr>
          </a:lstStyle>
          <a:p>
            <a:pPr lvl="0" rtl="0"/>
            <a:r>
              <a:rPr lang="zh-CN" altLang="en-US" noProof="0"/>
              <a:t>副标题</a:t>
            </a:r>
          </a:p>
        </p:txBody>
      </p:sp>
    </p:spTree>
    <p:extLst>
      <p:ext uri="{BB962C8B-B14F-4D97-AF65-F5344CB8AC3E}">
        <p14:creationId xmlns:p14="http://schemas.microsoft.com/office/powerpoint/2010/main" val="78350216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市场空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直接连接符​​(S) 3">
            <a:extLst>
              <a:ext uri="{FF2B5EF4-FFF2-40B4-BE49-F238E27FC236}">
                <a16:creationId xmlns:a16="http://schemas.microsoft.com/office/drawing/2014/main" id="{2436FA5D-088F-4BDE-ABD2-A640A8610900}"/>
              </a:ext>
            </a:extLst>
          </p:cNvPr>
          <p:cNvCxnSpPr/>
          <p:nvPr userDrawn="1"/>
        </p:nvCxnSpPr>
        <p:spPr>
          <a:xfrm>
            <a:off x="6096000" y="1319756"/>
            <a:ext cx="0" cy="461010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标题 1">
            <a:extLst>
              <a:ext uri="{FF2B5EF4-FFF2-40B4-BE49-F238E27FC236}">
                <a16:creationId xmlns:a16="http://schemas.microsoft.com/office/drawing/2014/main" id="{7EF5211B-014A-4E6E-98C7-FDAF785531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2000" y="432000"/>
            <a:ext cx="11340000" cy="432000"/>
          </a:xfrm>
        </p:spPr>
        <p:txBody>
          <a:bodyPr rtlCol="0"/>
          <a:lstStyle/>
          <a:p>
            <a:pPr rtl="0"/>
            <a:r>
              <a:rPr lang="zh-CN" altLang="en-US" noProof="0"/>
              <a:t>单击此处编辑母版标题样式</a:t>
            </a:r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5356FC21-A32D-44DC-BED7-08CEBB3B9090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 rtlCol="0"/>
          <a:lstStyle/>
          <a:p>
            <a:pPr rtl="0"/>
            <a:r>
              <a:rPr lang="zh-CN" altLang="en-US" noProof="0"/>
              <a:t>添加页脚</a:t>
            </a:r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FC0C6D2B-0FF5-4A5F-A062-480FFA6DA09A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pPr rtl="0"/>
            <a:fld id="{4B73C415-D670-4716-A5EC-CC4D52CA2BAC}" type="slidenum">
              <a:rPr lang="en-US" altLang="zh-CN" noProof="0" smtClean="0"/>
              <a:pPr/>
              <a:t>‹#›</a:t>
            </a:fld>
            <a:endParaRPr lang="zh-CN" altLang="en-US" noProof="0"/>
          </a:p>
        </p:txBody>
      </p:sp>
      <p:cxnSp>
        <p:nvCxnSpPr>
          <p:cNvPr id="8" name="直接连接符​​(S) 7">
            <a:extLst>
              <a:ext uri="{FF2B5EF4-FFF2-40B4-BE49-F238E27FC236}">
                <a16:creationId xmlns:a16="http://schemas.microsoft.com/office/drawing/2014/main" id="{0C2BCB80-6997-4274-AAFE-65C2CCFFFD10}"/>
              </a:ext>
            </a:extLst>
          </p:cNvPr>
          <p:cNvCxnSpPr>
            <a:cxnSpLocks/>
          </p:cNvCxnSpPr>
          <p:nvPr userDrawn="1"/>
        </p:nvCxnSpPr>
        <p:spPr>
          <a:xfrm flipH="1">
            <a:off x="432000" y="3624806"/>
            <a:ext cx="11340000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文本占位符 5">
            <a:extLst>
              <a:ext uri="{FF2B5EF4-FFF2-40B4-BE49-F238E27FC236}">
                <a16:creationId xmlns:a16="http://schemas.microsoft.com/office/drawing/2014/main" id="{9A1FC84B-8A06-4879-86ED-47E43AAC9888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112000" y="951013"/>
            <a:ext cx="1980000" cy="252000"/>
          </a:xfrm>
        </p:spPr>
        <p:txBody>
          <a:bodyPr rtlCol="0"/>
          <a:lstStyle>
            <a:lvl1pPr marL="0" indent="0" algn="ctr">
              <a:buFont typeface="Arial" panose="020B0604020202020204" pitchFamily="34" charset="0"/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 rtl="0"/>
            <a:r>
              <a:rPr lang="zh-CN" altLang="en-US" noProof="0"/>
              <a:t>象限标题</a:t>
            </a:r>
          </a:p>
        </p:txBody>
      </p:sp>
      <p:sp>
        <p:nvSpPr>
          <p:cNvPr id="12" name="文本占位符 5">
            <a:extLst>
              <a:ext uri="{FF2B5EF4-FFF2-40B4-BE49-F238E27FC236}">
                <a16:creationId xmlns:a16="http://schemas.microsoft.com/office/drawing/2014/main" id="{4B975678-3DFA-4D26-9CF6-01294F7259E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106000" y="6046600"/>
            <a:ext cx="1980000" cy="252000"/>
          </a:xfrm>
        </p:spPr>
        <p:txBody>
          <a:bodyPr rtlCol="0"/>
          <a:lstStyle>
            <a:lvl1pPr marL="0" indent="0" algn="ctr">
              <a:buFont typeface="Arial" panose="020B0604020202020204" pitchFamily="34" charset="0"/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 rtl="0"/>
            <a:r>
              <a:rPr lang="zh-CN" altLang="en-US" noProof="0"/>
              <a:t>象限标题</a:t>
            </a:r>
          </a:p>
        </p:txBody>
      </p:sp>
      <p:sp>
        <p:nvSpPr>
          <p:cNvPr id="13" name="文本占位符 5">
            <a:extLst>
              <a:ext uri="{FF2B5EF4-FFF2-40B4-BE49-F238E27FC236}">
                <a16:creationId xmlns:a16="http://schemas.microsoft.com/office/drawing/2014/main" id="{8B55997C-0304-482F-A7C3-8E50C8ED55D7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32000" y="3260393"/>
            <a:ext cx="1980000" cy="252000"/>
          </a:xfrm>
        </p:spPr>
        <p:txBody>
          <a:bodyPr rtlCol="0"/>
          <a:lstStyle>
            <a:lvl1pPr marL="0" indent="0" algn="l">
              <a:buFont typeface="Arial" panose="020B0604020202020204" pitchFamily="34" charset="0"/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 rtl="0"/>
            <a:r>
              <a:rPr lang="zh-CN" altLang="en-US" noProof="0"/>
              <a:t>象限标题</a:t>
            </a:r>
          </a:p>
        </p:txBody>
      </p:sp>
      <p:sp>
        <p:nvSpPr>
          <p:cNvPr id="14" name="文本占位符 5">
            <a:extLst>
              <a:ext uri="{FF2B5EF4-FFF2-40B4-BE49-F238E27FC236}">
                <a16:creationId xmlns:a16="http://schemas.microsoft.com/office/drawing/2014/main" id="{E26AB0A6-DA7A-4EA3-9528-68FDBA8BF35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9792001" y="3260393"/>
            <a:ext cx="1980000" cy="252000"/>
          </a:xfrm>
        </p:spPr>
        <p:txBody>
          <a:bodyPr rtlCol="0"/>
          <a:lstStyle>
            <a:lvl1pPr marL="0" indent="0" algn="r">
              <a:buFont typeface="Arial" panose="020B0604020202020204" pitchFamily="34" charset="0"/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 rtl="0"/>
            <a:r>
              <a:rPr lang="zh-CN" altLang="en-US" noProof="0"/>
              <a:t>象限标题</a:t>
            </a:r>
          </a:p>
        </p:txBody>
      </p:sp>
    </p:spTree>
    <p:extLst>
      <p:ext uri="{BB962C8B-B14F-4D97-AF65-F5344CB8AC3E}">
        <p14:creationId xmlns:p14="http://schemas.microsoft.com/office/powerpoint/2010/main" val="5967865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E8A85E10-5A18-4C86-8310-FA9CF8DF8A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zh-CN" altLang="en-US" noProof="0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BE06229A-0702-4CD6-B5F1-0DC746CC4F18}"/>
              </a:ext>
            </a:extLst>
          </p:cNvPr>
          <p:cNvSpPr>
            <a:spLocks noGrp="1"/>
          </p:cNvSpPr>
          <p:nvPr>
            <p:ph idx="1" hasCustomPrompt="1"/>
          </p:nvPr>
        </p:nvSpPr>
        <p:spPr/>
        <p:txBody>
          <a:bodyPr rtlCol="0"/>
          <a:lstStyle/>
          <a:p>
            <a:pPr lvl="0" rtl="0"/>
            <a:r>
              <a:rPr lang="zh-CN" altLang="en-US" noProof="0"/>
              <a:t>编辑母版文本样式</a:t>
            </a:r>
          </a:p>
          <a:p>
            <a:pPr lvl="1" rtl="0"/>
            <a:r>
              <a:rPr lang="zh-CN" altLang="en-US" noProof="0"/>
              <a:t>第二级</a:t>
            </a:r>
          </a:p>
          <a:p>
            <a:pPr lvl="2" rtl="0"/>
            <a:r>
              <a:rPr lang="zh-CN" altLang="en-US" noProof="0"/>
              <a:t>第三级</a:t>
            </a:r>
          </a:p>
          <a:p>
            <a:pPr lvl="3" rtl="0"/>
            <a:r>
              <a:rPr lang="zh-CN" altLang="en-US" noProof="0"/>
              <a:t>第四级</a:t>
            </a:r>
          </a:p>
          <a:p>
            <a:pPr lvl="4" rtl="0"/>
            <a:r>
              <a:rPr lang="zh-CN" altLang="en-US" noProof="0"/>
              <a:t>第五级</a:t>
            </a:r>
          </a:p>
        </p:txBody>
      </p:sp>
      <p:sp>
        <p:nvSpPr>
          <p:cNvPr id="7" name="页脚占位符 6">
            <a:extLst>
              <a:ext uri="{FF2B5EF4-FFF2-40B4-BE49-F238E27FC236}">
                <a16:creationId xmlns:a16="http://schemas.microsoft.com/office/drawing/2014/main" id="{D2E533DB-3399-4A25-BB80-899E9CC78DB1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 rtlCol="0"/>
          <a:lstStyle/>
          <a:p>
            <a:pPr rtl="0"/>
            <a:r>
              <a:rPr lang="zh-CN" altLang="en-US" noProof="0"/>
              <a:t>添加页脚</a:t>
            </a:r>
          </a:p>
        </p:txBody>
      </p:sp>
      <p:sp>
        <p:nvSpPr>
          <p:cNvPr id="8" name="幻灯片编号占位符 7">
            <a:extLst>
              <a:ext uri="{FF2B5EF4-FFF2-40B4-BE49-F238E27FC236}">
                <a16:creationId xmlns:a16="http://schemas.microsoft.com/office/drawing/2014/main" id="{19A57786-309B-4137-8B30-4011FC0D4FCB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pPr rtl="0"/>
            <a:fld id="{4B73C415-D670-4716-A5EC-CC4D52CA2BAC}" type="slidenum">
              <a:rPr lang="en-US" altLang="zh-CN" noProof="0" smtClean="0"/>
              <a:pPr/>
              <a:t>‹#›</a:t>
            </a:fld>
            <a:endParaRPr lang="zh-CN" altLang="en-US" noProof="0"/>
          </a:p>
        </p:txBody>
      </p:sp>
    </p:spTree>
    <p:extLst>
      <p:ext uri="{BB962C8B-B14F-4D97-AF65-F5344CB8AC3E}">
        <p14:creationId xmlns:p14="http://schemas.microsoft.com/office/powerpoint/2010/main" val="360823374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EAE51FED-0A73-4769-96A2-4C362E5D9D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2000" y="432000"/>
            <a:ext cx="11340000" cy="432000"/>
          </a:xfrm>
        </p:spPr>
        <p:txBody>
          <a:bodyPr rtlCol="0"/>
          <a:lstStyle/>
          <a:p>
            <a:pPr rtl="0"/>
            <a:r>
              <a:rPr lang="zh-CN" altLang="en-US" noProof="0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E455B16D-31A1-4D28-ADC4-0BDEF4E07DFF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432000" y="1728000"/>
            <a:ext cx="5472000" cy="4351338"/>
          </a:xfrm>
        </p:spPr>
        <p:txBody>
          <a:bodyPr rtlCol="0"/>
          <a:lstStyle/>
          <a:p>
            <a:pPr lvl="0" rtl="0"/>
            <a:r>
              <a:rPr lang="zh-CN" altLang="en-US" noProof="0" dirty="0"/>
              <a:t>编辑母版文本样式</a:t>
            </a:r>
          </a:p>
          <a:p>
            <a:pPr lvl="1" rtl="0"/>
            <a:r>
              <a:rPr lang="zh-CN" altLang="en-US" noProof="0" dirty="0"/>
              <a:t>第二级</a:t>
            </a:r>
          </a:p>
          <a:p>
            <a:pPr lvl="2" rtl="0"/>
            <a:r>
              <a:rPr lang="zh-CN" altLang="en-US" noProof="0" dirty="0"/>
              <a:t>第三级</a:t>
            </a:r>
          </a:p>
          <a:p>
            <a:pPr lvl="3" rtl="0"/>
            <a:r>
              <a:rPr lang="zh-CN" altLang="en-US" noProof="0" dirty="0"/>
              <a:t>第四级</a:t>
            </a:r>
          </a:p>
          <a:p>
            <a:pPr lvl="4" rtl="0"/>
            <a:r>
              <a:rPr lang="zh-CN" altLang="en-US" noProof="0" dirty="0"/>
              <a:t>第五级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AC4D4C6E-0D63-44CE-B0B4-BAA8F101EAFF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6300000" y="1728000"/>
            <a:ext cx="5472000" cy="4351338"/>
          </a:xfrm>
        </p:spPr>
        <p:txBody>
          <a:bodyPr rtlCol="0"/>
          <a:lstStyle/>
          <a:p>
            <a:pPr lvl="0" rtl="0"/>
            <a:r>
              <a:rPr lang="zh-CN" altLang="en-US" noProof="0"/>
              <a:t>编辑母版文本样式</a:t>
            </a:r>
          </a:p>
          <a:p>
            <a:pPr lvl="1" rtl="0"/>
            <a:r>
              <a:rPr lang="zh-CN" altLang="en-US" noProof="0"/>
              <a:t>第二级</a:t>
            </a:r>
          </a:p>
          <a:p>
            <a:pPr lvl="2" rtl="0"/>
            <a:r>
              <a:rPr lang="zh-CN" altLang="en-US" noProof="0"/>
              <a:t>第三级</a:t>
            </a:r>
          </a:p>
          <a:p>
            <a:pPr lvl="3" rtl="0"/>
            <a:r>
              <a:rPr lang="zh-CN" altLang="en-US" noProof="0"/>
              <a:t>第四级</a:t>
            </a:r>
          </a:p>
          <a:p>
            <a:pPr lvl="4" rtl="0"/>
            <a:r>
              <a:rPr lang="zh-CN" altLang="en-US" noProof="0"/>
              <a:t>第五级</a:t>
            </a:r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id="{43C0B96F-9D35-4001-9F9C-1A7004D61F3D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 rtlCol="0"/>
          <a:lstStyle/>
          <a:p>
            <a:pPr rtl="0"/>
            <a:r>
              <a:rPr lang="zh-CN" altLang="en-US" noProof="0"/>
              <a:t>添加页脚</a:t>
            </a:r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id="{A1C915CA-DB91-4B68-8DB8-2745ADA58582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pPr rtl="0"/>
            <a:fld id="{4B73C415-D670-4716-A5EC-CC4D52CA2BAC}" type="slidenum">
              <a:rPr lang="en-US" altLang="zh-CN" noProof="0" smtClean="0"/>
              <a:pPr/>
              <a:t>‹#›</a:t>
            </a:fld>
            <a:endParaRPr lang="zh-CN" altLang="en-US" noProof="0"/>
          </a:p>
        </p:txBody>
      </p:sp>
    </p:spTree>
    <p:extLst>
      <p:ext uri="{BB962C8B-B14F-4D97-AF65-F5344CB8AC3E}">
        <p14:creationId xmlns:p14="http://schemas.microsoft.com/office/powerpoint/2010/main" val="351201825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7D615908-D8D7-48AF-8B8F-21B88B87DD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2000" y="432000"/>
            <a:ext cx="11340000" cy="432000"/>
          </a:xfrm>
        </p:spPr>
        <p:txBody>
          <a:bodyPr rtlCol="0"/>
          <a:lstStyle/>
          <a:p>
            <a:pPr rtl="0"/>
            <a:r>
              <a:rPr lang="zh-CN" altLang="en-US" noProof="0"/>
              <a:t>单击此处编辑母版标题样式</a:t>
            </a:r>
            <a:endParaRPr lang="zh-CN" altLang="en-US" noProof="0" dirty="0"/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60B617A5-FA6C-44C9-ABCB-DCA5D4615EC7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432000" y="2210852"/>
            <a:ext cx="5472000" cy="3868486"/>
          </a:xfrm>
        </p:spPr>
        <p:txBody>
          <a:bodyPr rtlCol="0"/>
          <a:lstStyle/>
          <a:p>
            <a:pPr lvl="0" rtl="0"/>
            <a:r>
              <a:rPr lang="zh-CN" altLang="en-US" noProof="0" dirty="0"/>
              <a:t>编辑母版文本样式</a:t>
            </a:r>
          </a:p>
          <a:p>
            <a:pPr lvl="1" rtl="0"/>
            <a:r>
              <a:rPr lang="zh-CN" altLang="en-US" noProof="0" dirty="0"/>
              <a:t>第二级</a:t>
            </a:r>
          </a:p>
          <a:p>
            <a:pPr lvl="2" rtl="0"/>
            <a:r>
              <a:rPr lang="zh-CN" altLang="en-US" noProof="0" dirty="0"/>
              <a:t>第三级</a:t>
            </a:r>
          </a:p>
          <a:p>
            <a:pPr lvl="3" rtl="0"/>
            <a:r>
              <a:rPr lang="zh-CN" altLang="en-US" noProof="0" dirty="0"/>
              <a:t>第四级</a:t>
            </a:r>
          </a:p>
          <a:p>
            <a:pPr lvl="4" rtl="0"/>
            <a:r>
              <a:rPr lang="zh-CN" altLang="en-US" noProof="0" dirty="0"/>
              <a:t>第五级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id="{0A122ACD-5C8B-4CDA-89C5-565C88865B50}"/>
              </a:ext>
            </a:extLst>
          </p:cNvPr>
          <p:cNvSpPr>
            <a:spLocks noGrp="1"/>
          </p:cNvSpPr>
          <p:nvPr>
            <p:ph sz="quarter" idx="4" hasCustomPrompt="1"/>
          </p:nvPr>
        </p:nvSpPr>
        <p:spPr>
          <a:xfrm>
            <a:off x="6300000" y="2210852"/>
            <a:ext cx="5472000" cy="3868486"/>
          </a:xfrm>
        </p:spPr>
        <p:txBody>
          <a:bodyPr rtlCol="0"/>
          <a:lstStyle/>
          <a:p>
            <a:pPr lvl="0" rtl="0"/>
            <a:r>
              <a:rPr lang="zh-CN" altLang="en-US" noProof="0"/>
              <a:t>编辑母版文本样式</a:t>
            </a:r>
          </a:p>
          <a:p>
            <a:pPr lvl="1" rtl="0"/>
            <a:r>
              <a:rPr lang="zh-CN" altLang="en-US" noProof="0"/>
              <a:t>第二级</a:t>
            </a:r>
          </a:p>
          <a:p>
            <a:pPr lvl="2" rtl="0"/>
            <a:r>
              <a:rPr lang="zh-CN" altLang="en-US" noProof="0"/>
              <a:t>第三级</a:t>
            </a:r>
          </a:p>
          <a:p>
            <a:pPr lvl="3" rtl="0"/>
            <a:r>
              <a:rPr lang="zh-CN" altLang="en-US" noProof="0"/>
              <a:t>第四级</a:t>
            </a:r>
          </a:p>
          <a:p>
            <a:pPr lvl="4" rtl="0"/>
            <a:r>
              <a:rPr lang="zh-CN" altLang="en-US" noProof="0"/>
              <a:t>第五级</a:t>
            </a:r>
          </a:p>
        </p:txBody>
      </p:sp>
      <p:sp>
        <p:nvSpPr>
          <p:cNvPr id="10" name="页脚占位符 9">
            <a:extLst>
              <a:ext uri="{FF2B5EF4-FFF2-40B4-BE49-F238E27FC236}">
                <a16:creationId xmlns:a16="http://schemas.microsoft.com/office/drawing/2014/main" id="{43614A35-31E3-40DA-85DD-07B207690717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 rtlCol="0"/>
          <a:lstStyle/>
          <a:p>
            <a:pPr rtl="0"/>
            <a:r>
              <a:rPr lang="zh-CN" altLang="en-US" noProof="0"/>
              <a:t>添加页脚</a:t>
            </a:r>
          </a:p>
        </p:txBody>
      </p:sp>
      <p:sp>
        <p:nvSpPr>
          <p:cNvPr id="11" name="幻灯片编号占位符 10">
            <a:extLst>
              <a:ext uri="{FF2B5EF4-FFF2-40B4-BE49-F238E27FC236}">
                <a16:creationId xmlns:a16="http://schemas.microsoft.com/office/drawing/2014/main" id="{B171800C-9F25-4694-879B-16A1F7BBAA77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pPr rtl="0"/>
            <a:fld id="{4B73C415-D670-4716-A5EC-CC4D52CA2BAC}" type="slidenum">
              <a:rPr lang="en-US" altLang="zh-CN" noProof="0" smtClean="0"/>
              <a:pPr/>
              <a:t>‹#›</a:t>
            </a:fld>
            <a:endParaRPr lang="zh-CN" altLang="en-US" noProof="0"/>
          </a:p>
        </p:txBody>
      </p:sp>
      <p:cxnSp>
        <p:nvCxnSpPr>
          <p:cNvPr id="12" name="直接连接符​​(S) 11" title="分隔线">
            <a:extLst>
              <a:ext uri="{FF2B5EF4-FFF2-40B4-BE49-F238E27FC236}">
                <a16:creationId xmlns:a16="http://schemas.microsoft.com/office/drawing/2014/main" id="{03063CBE-E62B-44CB-9B45-D39B595FE2AF}"/>
              </a:ext>
            </a:extLst>
          </p:cNvPr>
          <p:cNvCxnSpPr>
            <a:cxnSpLocks/>
          </p:cNvCxnSpPr>
          <p:nvPr userDrawn="1"/>
        </p:nvCxnSpPr>
        <p:spPr>
          <a:xfrm>
            <a:off x="449349" y="2159999"/>
            <a:ext cx="4214100" cy="0"/>
          </a:xfrm>
          <a:prstGeom prst="line">
            <a:avLst/>
          </a:prstGeom>
          <a:ln w="2857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直接连接符​​(S) 12" title="分隔线">
            <a:extLst>
              <a:ext uri="{FF2B5EF4-FFF2-40B4-BE49-F238E27FC236}">
                <a16:creationId xmlns:a16="http://schemas.microsoft.com/office/drawing/2014/main" id="{0EA58CA1-D7A1-4089-B687-193C35202523}"/>
              </a:ext>
            </a:extLst>
          </p:cNvPr>
          <p:cNvCxnSpPr>
            <a:cxnSpLocks/>
          </p:cNvCxnSpPr>
          <p:nvPr userDrawn="1"/>
        </p:nvCxnSpPr>
        <p:spPr>
          <a:xfrm>
            <a:off x="6312700" y="2159999"/>
            <a:ext cx="4214100" cy="0"/>
          </a:xfrm>
          <a:prstGeom prst="line">
            <a:avLst/>
          </a:prstGeom>
          <a:ln w="28575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文本占位符 2">
            <a:extLst>
              <a:ext uri="{FF2B5EF4-FFF2-40B4-BE49-F238E27FC236}">
                <a16:creationId xmlns:a16="http://schemas.microsoft.com/office/drawing/2014/main" id="{A1844C96-F6D4-4E32-8A11-B1815109D205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432000" y="1654025"/>
            <a:ext cx="5472000" cy="455122"/>
          </a:xfrm>
        </p:spPr>
        <p:txBody>
          <a:bodyPr rtlCol="0" anchor="b"/>
          <a:lstStyle>
            <a:lvl1pPr marL="0" indent="0">
              <a:buNone/>
              <a:defRPr sz="2000" b="1">
                <a:solidFill>
                  <a:schemeClr val="tx1"/>
                </a:solidFill>
                <a:latin typeface="Microsoft YaHei UI" panose="020B0503020204020204" pitchFamily="34" charset="-12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zh-CN" altLang="en-US" noProof="0"/>
              <a:t>编辑母版文本样式</a:t>
            </a:r>
          </a:p>
        </p:txBody>
      </p:sp>
      <p:sp>
        <p:nvSpPr>
          <p:cNvPr id="15" name="文本占位符 4">
            <a:extLst>
              <a:ext uri="{FF2B5EF4-FFF2-40B4-BE49-F238E27FC236}">
                <a16:creationId xmlns:a16="http://schemas.microsoft.com/office/drawing/2014/main" id="{EA0BCCC6-F846-426B-B421-41B835224F43}"/>
              </a:ext>
            </a:extLst>
          </p:cNvPr>
          <p:cNvSpPr>
            <a:spLocks noGrp="1"/>
          </p:cNvSpPr>
          <p:nvPr>
            <p:ph type="body" sz="quarter" idx="3" hasCustomPrompt="1"/>
          </p:nvPr>
        </p:nvSpPr>
        <p:spPr>
          <a:xfrm>
            <a:off x="6312700" y="1654025"/>
            <a:ext cx="5459300" cy="455122"/>
          </a:xfrm>
        </p:spPr>
        <p:txBody>
          <a:bodyPr rtlCol="0" anchor="b"/>
          <a:lstStyle>
            <a:lvl1pPr marL="0" indent="0">
              <a:buNone/>
              <a:defRPr sz="2000" b="1">
                <a:solidFill>
                  <a:schemeClr val="tx1"/>
                </a:solidFill>
                <a:latin typeface="Microsoft YaHei UI" panose="020B0503020204020204" pitchFamily="34" charset="-12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zh-CN" altLang="en-US" noProof="0"/>
              <a:t>编辑母版文本样式</a:t>
            </a:r>
          </a:p>
        </p:txBody>
      </p:sp>
    </p:spTree>
    <p:extLst>
      <p:ext uri="{BB962C8B-B14F-4D97-AF65-F5344CB8AC3E}">
        <p14:creationId xmlns:p14="http://schemas.microsoft.com/office/powerpoint/2010/main" val="364086167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已分栏为 3 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内容占位符 2">
            <a:extLst>
              <a:ext uri="{FF2B5EF4-FFF2-40B4-BE49-F238E27FC236}">
                <a16:creationId xmlns:a16="http://schemas.microsoft.com/office/drawing/2014/main" id="{FF5B2679-5029-4692-A1C7-099E7A583624}"/>
              </a:ext>
            </a:extLst>
          </p:cNvPr>
          <p:cNvSpPr>
            <a:spLocks noGrp="1"/>
          </p:cNvSpPr>
          <p:nvPr>
            <p:ph idx="14" hasCustomPrompt="1"/>
          </p:nvPr>
        </p:nvSpPr>
        <p:spPr>
          <a:xfrm>
            <a:off x="432000" y="2448000"/>
            <a:ext cx="3600000" cy="3631338"/>
          </a:xfrm>
          <a:solidFill>
            <a:schemeClr val="bg1">
              <a:lumMod val="9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txBody>
          <a:bodyPr lIns="136800" tIns="252000" rIns="136800" rtlCol="0"/>
          <a:lstStyle>
            <a:lvl1pPr marL="266700" indent="-266700">
              <a:buClr>
                <a:schemeClr val="tx1">
                  <a:lumMod val="75000"/>
                  <a:lumOff val="25000"/>
                </a:schemeClr>
              </a:buClr>
              <a:buFont typeface="Arial" panose="020B0604020202020204" pitchFamily="34" charset="0"/>
              <a:buChar char="•"/>
              <a:defRPr/>
            </a:lvl1pPr>
            <a:lvl2pPr>
              <a:buClr>
                <a:schemeClr val="tx1">
                  <a:lumMod val="75000"/>
                  <a:lumOff val="25000"/>
                </a:schemeClr>
              </a:buClr>
              <a:defRPr/>
            </a:lvl2pPr>
            <a:lvl3pPr>
              <a:buClr>
                <a:schemeClr val="tx1">
                  <a:lumMod val="75000"/>
                  <a:lumOff val="25000"/>
                </a:schemeClr>
              </a:buClr>
              <a:defRPr/>
            </a:lvl3pPr>
            <a:lvl4pPr>
              <a:buClr>
                <a:schemeClr val="tx1">
                  <a:lumMod val="75000"/>
                  <a:lumOff val="25000"/>
                </a:schemeClr>
              </a:buClr>
              <a:defRPr/>
            </a:lvl4pPr>
            <a:lvl5pPr>
              <a:buClr>
                <a:schemeClr val="tx1">
                  <a:lumMod val="75000"/>
                  <a:lumOff val="25000"/>
                </a:schemeClr>
              </a:buClr>
              <a:defRPr/>
            </a:lvl5pPr>
          </a:lstStyle>
          <a:p>
            <a:pPr lvl="0" rtl="0"/>
            <a:r>
              <a:rPr lang="zh-CN" altLang="en-US" noProof="0" dirty="0"/>
              <a:t>编辑母版文本样式</a:t>
            </a:r>
          </a:p>
          <a:p>
            <a:pPr lvl="1" rtl="0"/>
            <a:r>
              <a:rPr lang="zh-CN" altLang="en-US" noProof="0" dirty="0"/>
              <a:t>第二级</a:t>
            </a:r>
          </a:p>
          <a:p>
            <a:pPr lvl="2" rtl="0"/>
            <a:r>
              <a:rPr lang="zh-CN" altLang="en-US" noProof="0" dirty="0"/>
              <a:t>第三级</a:t>
            </a:r>
          </a:p>
          <a:p>
            <a:pPr lvl="3" rtl="0"/>
            <a:r>
              <a:rPr lang="zh-CN" altLang="en-US" noProof="0" dirty="0"/>
              <a:t>第四级</a:t>
            </a:r>
          </a:p>
          <a:p>
            <a:pPr lvl="4" rtl="0"/>
            <a:r>
              <a:rPr lang="zh-CN" altLang="en-US" noProof="0" dirty="0"/>
              <a:t>第五级</a:t>
            </a:r>
          </a:p>
        </p:txBody>
      </p:sp>
      <p:sp>
        <p:nvSpPr>
          <p:cNvPr id="11" name="内容占位符 2">
            <a:extLst>
              <a:ext uri="{FF2B5EF4-FFF2-40B4-BE49-F238E27FC236}">
                <a16:creationId xmlns:a16="http://schemas.microsoft.com/office/drawing/2014/main" id="{1B5AA133-C824-4B4A-96F4-D48A58E222DA}"/>
              </a:ext>
            </a:extLst>
          </p:cNvPr>
          <p:cNvSpPr>
            <a:spLocks noGrp="1"/>
          </p:cNvSpPr>
          <p:nvPr>
            <p:ph idx="15" hasCustomPrompt="1"/>
          </p:nvPr>
        </p:nvSpPr>
        <p:spPr>
          <a:xfrm>
            <a:off x="4302000" y="2448000"/>
            <a:ext cx="3600000" cy="3631338"/>
          </a:xfrm>
          <a:solidFill>
            <a:schemeClr val="bg1">
              <a:lumMod val="9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txBody>
          <a:bodyPr lIns="136800" tIns="252000" rIns="136800" rtlCol="0"/>
          <a:lstStyle>
            <a:lvl1pPr marL="266700" indent="-266700">
              <a:buClr>
                <a:schemeClr val="tx1">
                  <a:lumMod val="75000"/>
                  <a:lumOff val="25000"/>
                </a:schemeClr>
              </a:buClr>
              <a:buFont typeface="Arial" panose="020B0604020202020204" pitchFamily="34" charset="0"/>
              <a:buChar char="•"/>
              <a:defRPr/>
            </a:lvl1pPr>
            <a:lvl2pPr>
              <a:buClr>
                <a:schemeClr val="tx1">
                  <a:lumMod val="75000"/>
                  <a:lumOff val="25000"/>
                </a:schemeClr>
              </a:buClr>
              <a:defRPr/>
            </a:lvl2pPr>
            <a:lvl3pPr>
              <a:buClr>
                <a:schemeClr val="tx1">
                  <a:lumMod val="75000"/>
                  <a:lumOff val="25000"/>
                </a:schemeClr>
              </a:buClr>
              <a:defRPr/>
            </a:lvl3pPr>
            <a:lvl4pPr>
              <a:buClr>
                <a:schemeClr val="tx1">
                  <a:lumMod val="75000"/>
                  <a:lumOff val="25000"/>
                </a:schemeClr>
              </a:buClr>
              <a:defRPr/>
            </a:lvl4pPr>
            <a:lvl5pPr>
              <a:buClr>
                <a:schemeClr val="tx1">
                  <a:lumMod val="75000"/>
                  <a:lumOff val="25000"/>
                </a:schemeClr>
              </a:buClr>
              <a:defRPr/>
            </a:lvl5pPr>
          </a:lstStyle>
          <a:p>
            <a:pPr lvl="0" rtl="0"/>
            <a:r>
              <a:rPr lang="zh-CN" altLang="en-US" noProof="0"/>
              <a:t>编辑母版文本样式</a:t>
            </a:r>
          </a:p>
          <a:p>
            <a:pPr lvl="1" rtl="0"/>
            <a:r>
              <a:rPr lang="zh-CN" altLang="en-US" noProof="0"/>
              <a:t>第二级</a:t>
            </a:r>
          </a:p>
          <a:p>
            <a:pPr lvl="2" rtl="0"/>
            <a:r>
              <a:rPr lang="zh-CN" altLang="en-US" noProof="0"/>
              <a:t>第三级</a:t>
            </a:r>
          </a:p>
          <a:p>
            <a:pPr lvl="3" rtl="0"/>
            <a:r>
              <a:rPr lang="zh-CN" altLang="en-US" noProof="0"/>
              <a:t>第四级</a:t>
            </a:r>
          </a:p>
          <a:p>
            <a:pPr lvl="4" rtl="0"/>
            <a:r>
              <a:rPr lang="zh-CN" altLang="en-US" noProof="0"/>
              <a:t>第五级</a:t>
            </a:r>
          </a:p>
        </p:txBody>
      </p:sp>
      <p:sp>
        <p:nvSpPr>
          <p:cNvPr id="12" name="内容占位符 2">
            <a:extLst>
              <a:ext uri="{FF2B5EF4-FFF2-40B4-BE49-F238E27FC236}">
                <a16:creationId xmlns:a16="http://schemas.microsoft.com/office/drawing/2014/main" id="{388A40C4-1887-4DBA-90FF-4CF89932DA57}"/>
              </a:ext>
            </a:extLst>
          </p:cNvPr>
          <p:cNvSpPr>
            <a:spLocks noGrp="1"/>
          </p:cNvSpPr>
          <p:nvPr>
            <p:ph idx="16" hasCustomPrompt="1"/>
          </p:nvPr>
        </p:nvSpPr>
        <p:spPr>
          <a:xfrm>
            <a:off x="8172000" y="2448000"/>
            <a:ext cx="3600000" cy="3631338"/>
          </a:xfrm>
          <a:solidFill>
            <a:schemeClr val="bg1">
              <a:lumMod val="9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txBody>
          <a:bodyPr lIns="136800" tIns="252000" rIns="136800" rtlCol="0"/>
          <a:lstStyle>
            <a:lvl1pPr marL="266700" indent="-266700">
              <a:buClr>
                <a:schemeClr val="tx1">
                  <a:lumMod val="75000"/>
                  <a:lumOff val="25000"/>
                </a:schemeClr>
              </a:buClr>
              <a:buFont typeface="Arial" panose="020B0604020202020204" pitchFamily="34" charset="0"/>
              <a:buChar char="•"/>
              <a:defRPr/>
            </a:lvl1pPr>
            <a:lvl2pPr>
              <a:buClr>
                <a:schemeClr val="tx1">
                  <a:lumMod val="75000"/>
                  <a:lumOff val="25000"/>
                </a:schemeClr>
              </a:buClr>
              <a:defRPr/>
            </a:lvl2pPr>
            <a:lvl3pPr>
              <a:buClr>
                <a:schemeClr val="tx1">
                  <a:lumMod val="75000"/>
                  <a:lumOff val="25000"/>
                </a:schemeClr>
              </a:buClr>
              <a:defRPr/>
            </a:lvl3pPr>
            <a:lvl4pPr>
              <a:buClr>
                <a:schemeClr val="tx1">
                  <a:lumMod val="75000"/>
                  <a:lumOff val="25000"/>
                </a:schemeClr>
              </a:buClr>
              <a:defRPr/>
            </a:lvl4pPr>
            <a:lvl5pPr>
              <a:buClr>
                <a:schemeClr val="tx1">
                  <a:lumMod val="75000"/>
                  <a:lumOff val="25000"/>
                </a:schemeClr>
              </a:buClr>
              <a:defRPr/>
            </a:lvl5pPr>
          </a:lstStyle>
          <a:p>
            <a:pPr lvl="0" rtl="0"/>
            <a:r>
              <a:rPr lang="zh-CN" altLang="en-US" noProof="0"/>
              <a:t>编辑母版文本样式</a:t>
            </a:r>
          </a:p>
          <a:p>
            <a:pPr lvl="1" rtl="0"/>
            <a:r>
              <a:rPr lang="zh-CN" altLang="en-US" noProof="0"/>
              <a:t>第二级</a:t>
            </a:r>
          </a:p>
          <a:p>
            <a:pPr lvl="2" rtl="0"/>
            <a:r>
              <a:rPr lang="zh-CN" altLang="en-US" noProof="0"/>
              <a:t>第三级</a:t>
            </a:r>
          </a:p>
          <a:p>
            <a:pPr lvl="3" rtl="0"/>
            <a:r>
              <a:rPr lang="zh-CN" altLang="en-US" noProof="0"/>
              <a:t>第四级</a:t>
            </a:r>
          </a:p>
          <a:p>
            <a:pPr lvl="4" rtl="0"/>
            <a:r>
              <a:rPr lang="zh-CN" altLang="en-US" noProof="0"/>
              <a:t>第五级</a:t>
            </a:r>
          </a:p>
        </p:txBody>
      </p:sp>
      <p:sp>
        <p:nvSpPr>
          <p:cNvPr id="2" name="标题 1">
            <a:extLst>
              <a:ext uri="{FF2B5EF4-FFF2-40B4-BE49-F238E27FC236}">
                <a16:creationId xmlns:a16="http://schemas.microsoft.com/office/drawing/2014/main" id="{E8A85E10-5A18-4C86-8310-FA9CF8DF8A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2000" y="432000"/>
            <a:ext cx="11340000" cy="432000"/>
          </a:xfrm>
        </p:spPr>
        <p:txBody>
          <a:bodyPr rtlCol="0"/>
          <a:lstStyle/>
          <a:p>
            <a:pPr rtl="0"/>
            <a:r>
              <a:rPr lang="zh-CN" altLang="en-US" noProof="0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BE06229A-0702-4CD6-B5F1-0DC746CC4F18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32000" y="1728000"/>
            <a:ext cx="3600000" cy="720000"/>
          </a:xfrm>
          <a:solidFill>
            <a:schemeClr val="tx1">
              <a:lumMod val="75000"/>
              <a:lumOff val="25000"/>
            </a:schemeClr>
          </a:solidFill>
          <a:ln w="28575">
            <a:solidFill>
              <a:schemeClr val="accent1"/>
            </a:solidFill>
          </a:ln>
        </p:spPr>
        <p:txBody>
          <a:bodyPr lIns="108000" tIns="36000" rIns="108000" bIns="36000" rtlCol="0" anchor="ctr"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pPr lvl="0" rtl="0"/>
            <a:r>
              <a:rPr lang="zh-CN" altLang="en-US" noProof="0" dirty="0"/>
              <a:t>第 </a:t>
            </a:r>
            <a:r>
              <a:rPr lang="en-US" altLang="zh-CN" noProof="0" dirty="0"/>
              <a:t>1 </a:t>
            </a:r>
            <a:r>
              <a:rPr lang="zh-CN" altLang="en-US" noProof="0" dirty="0"/>
              <a:t>节标题</a:t>
            </a:r>
          </a:p>
        </p:txBody>
      </p:sp>
      <p:sp>
        <p:nvSpPr>
          <p:cNvPr id="7" name="页脚占位符 6">
            <a:extLst>
              <a:ext uri="{FF2B5EF4-FFF2-40B4-BE49-F238E27FC236}">
                <a16:creationId xmlns:a16="http://schemas.microsoft.com/office/drawing/2014/main" id="{D2E533DB-3399-4A25-BB80-899E9CC78DB1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 rtlCol="0"/>
          <a:lstStyle/>
          <a:p>
            <a:pPr rtl="0"/>
            <a:r>
              <a:rPr lang="zh-CN" altLang="en-US" noProof="0"/>
              <a:t>添加页脚</a:t>
            </a:r>
          </a:p>
        </p:txBody>
      </p:sp>
      <p:sp>
        <p:nvSpPr>
          <p:cNvPr id="8" name="幻灯片编号占位符 7">
            <a:extLst>
              <a:ext uri="{FF2B5EF4-FFF2-40B4-BE49-F238E27FC236}">
                <a16:creationId xmlns:a16="http://schemas.microsoft.com/office/drawing/2014/main" id="{19A57786-309B-4137-8B30-4011FC0D4FCB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pPr rtl="0"/>
            <a:fld id="{4B73C415-D670-4716-A5EC-CC4D52CA2BAC}" type="slidenum">
              <a:rPr lang="en-US" altLang="zh-CN" noProof="0" smtClean="0"/>
              <a:pPr/>
              <a:t>‹#›</a:t>
            </a:fld>
            <a:endParaRPr lang="zh-CN" altLang="en-US" noProof="0"/>
          </a:p>
        </p:txBody>
      </p:sp>
      <p:sp>
        <p:nvSpPr>
          <p:cNvPr id="6" name="内容占位符 2">
            <a:extLst>
              <a:ext uri="{FF2B5EF4-FFF2-40B4-BE49-F238E27FC236}">
                <a16:creationId xmlns:a16="http://schemas.microsoft.com/office/drawing/2014/main" id="{43CF4B74-3202-48D6-B573-AA3882B039F4}"/>
              </a:ext>
            </a:extLst>
          </p:cNvPr>
          <p:cNvSpPr>
            <a:spLocks noGrp="1"/>
          </p:cNvSpPr>
          <p:nvPr>
            <p:ph idx="12" hasCustomPrompt="1"/>
          </p:nvPr>
        </p:nvSpPr>
        <p:spPr>
          <a:xfrm>
            <a:off x="4302000" y="1728000"/>
            <a:ext cx="3600000" cy="720000"/>
          </a:xfrm>
          <a:solidFill>
            <a:schemeClr val="tx1">
              <a:lumMod val="75000"/>
              <a:lumOff val="25000"/>
            </a:schemeClr>
          </a:solidFill>
          <a:ln w="28575">
            <a:solidFill>
              <a:schemeClr val="accent2"/>
            </a:solidFill>
          </a:ln>
        </p:spPr>
        <p:txBody>
          <a:bodyPr lIns="108000" tIns="36000" rIns="108000" bIns="36000" rtlCol="0" anchor="ctr"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pPr lvl="0" rtl="0"/>
            <a:r>
              <a:rPr lang="zh-CN" altLang="en-US" noProof="0"/>
              <a:t>第 </a:t>
            </a:r>
            <a:r>
              <a:rPr lang="en-US" altLang="zh-CN" noProof="0"/>
              <a:t>2 </a:t>
            </a:r>
            <a:r>
              <a:rPr lang="zh-CN" altLang="en-US" noProof="0"/>
              <a:t>节标题</a:t>
            </a:r>
          </a:p>
        </p:txBody>
      </p:sp>
      <p:sp>
        <p:nvSpPr>
          <p:cNvPr id="9" name="内容占位符 2">
            <a:extLst>
              <a:ext uri="{FF2B5EF4-FFF2-40B4-BE49-F238E27FC236}">
                <a16:creationId xmlns:a16="http://schemas.microsoft.com/office/drawing/2014/main" id="{0BA6D519-EE14-4D3E-B15F-70C4423A3988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8172000" y="1728000"/>
            <a:ext cx="3600000" cy="720000"/>
          </a:xfrm>
          <a:solidFill>
            <a:schemeClr val="tx1">
              <a:lumMod val="75000"/>
              <a:lumOff val="25000"/>
            </a:schemeClr>
          </a:solidFill>
          <a:ln w="28575">
            <a:solidFill>
              <a:schemeClr val="accent3"/>
            </a:solidFill>
          </a:ln>
        </p:spPr>
        <p:txBody>
          <a:bodyPr lIns="108000" tIns="36000" rIns="108000" bIns="36000" rtlCol="0" anchor="ctr"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pPr lvl="0" rtl="0"/>
            <a:r>
              <a:rPr lang="zh-CN" altLang="en-US" noProof="0"/>
              <a:t>第 </a:t>
            </a:r>
            <a:r>
              <a:rPr lang="en-US" altLang="zh-CN" noProof="0"/>
              <a:t>3 </a:t>
            </a:r>
            <a:r>
              <a:rPr lang="zh-CN" altLang="en-US" noProof="0"/>
              <a:t>节标题</a:t>
            </a:r>
          </a:p>
        </p:txBody>
      </p:sp>
      <p:sp>
        <p:nvSpPr>
          <p:cNvPr id="13" name="文本占位符 5">
            <a:extLst>
              <a:ext uri="{FF2B5EF4-FFF2-40B4-BE49-F238E27FC236}">
                <a16:creationId xmlns:a16="http://schemas.microsoft.com/office/drawing/2014/main" id="{4DA29CFB-3C73-4618-B2D9-70E396D1EBA2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431800" y="1008000"/>
            <a:ext cx="11339513" cy="360000"/>
          </a:xfrm>
        </p:spPr>
        <p:txBody>
          <a:bodyPr rtlCol="0"/>
          <a:lstStyle>
            <a:lvl1pPr marL="0" indent="0">
              <a:buNone/>
              <a:defRPr/>
            </a:lvl1pPr>
            <a:lvl2pPr marL="266700" indent="0">
              <a:buNone/>
              <a:defRPr/>
            </a:lvl2pPr>
            <a:lvl3pPr marL="542925" indent="0">
              <a:buNone/>
              <a:defRPr/>
            </a:lvl3pPr>
            <a:lvl4pPr marL="809625" indent="0">
              <a:buNone/>
              <a:defRPr/>
            </a:lvl4pPr>
            <a:lvl5pPr marL="1076325" indent="0">
              <a:buNone/>
              <a:defRPr/>
            </a:lvl5pPr>
          </a:lstStyle>
          <a:p>
            <a:pPr lvl="0" rtl="0"/>
            <a:r>
              <a:rPr lang="zh-CN" altLang="en-US" noProof="0"/>
              <a:t>副标题</a:t>
            </a:r>
          </a:p>
        </p:txBody>
      </p:sp>
    </p:spTree>
    <p:extLst>
      <p:ext uri="{BB962C8B-B14F-4D97-AF65-F5344CB8AC3E}">
        <p14:creationId xmlns:p14="http://schemas.microsoft.com/office/powerpoint/2010/main" val="217116987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日程表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7EF5211B-014A-4E6E-98C7-FDAF785531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lvl1pPr>
              <a:defRPr>
                <a:latin typeface="Microsoft YaHei UI" panose="020B0503020204020204" pitchFamily="34" charset="-122"/>
                <a:ea typeface="Microsoft YaHei UI" panose="020B0503020204020204" pitchFamily="34" charset="-122"/>
              </a:defRPr>
            </a:lvl1pPr>
          </a:lstStyle>
          <a:p>
            <a:pPr rtl="0"/>
            <a:r>
              <a:rPr lang="zh-CN" altLang="en-US" noProof="0"/>
              <a:t>单击此处编辑母版标题样式</a:t>
            </a:r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5356FC21-A32D-44DC-BED7-08CEBB3B9090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 rtlCol="0"/>
          <a:lstStyle>
            <a:lvl1pPr>
              <a:defRPr>
                <a:latin typeface="Microsoft YaHei UI" panose="020B0503020204020204" pitchFamily="34" charset="-122"/>
                <a:ea typeface="Microsoft YaHei UI" panose="020B0503020204020204" pitchFamily="34" charset="-122"/>
              </a:defRPr>
            </a:lvl1pPr>
          </a:lstStyle>
          <a:p>
            <a:r>
              <a:rPr lang="zh-CN" altLang="en-US"/>
              <a:t>添加页脚</a:t>
            </a:r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FC0C6D2B-0FF5-4A5F-A062-480FFA6DA09A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lvl1pPr>
              <a:defRPr>
                <a:latin typeface="Microsoft YaHei UI" panose="020B0503020204020204" pitchFamily="34" charset="-122"/>
                <a:ea typeface="Microsoft YaHei UI" panose="020B0503020204020204" pitchFamily="34" charset="-122"/>
              </a:defRPr>
            </a:lvl1pPr>
          </a:lstStyle>
          <a:p>
            <a:fld id="{4B73C415-D670-4716-A5EC-CC4D52CA2BAC}" type="slidenum">
              <a:rPr lang="en-US" altLang="zh-CN" smtClean="0"/>
              <a:pPr/>
              <a:t>‹#›</a:t>
            </a:fld>
            <a:endParaRPr lang="zh-CN" altLang="en-US"/>
          </a:p>
        </p:txBody>
      </p:sp>
      <p:sp>
        <p:nvSpPr>
          <p:cNvPr id="5" name="文本占位符 5">
            <a:extLst>
              <a:ext uri="{FF2B5EF4-FFF2-40B4-BE49-F238E27FC236}">
                <a16:creationId xmlns:a16="http://schemas.microsoft.com/office/drawing/2014/main" id="{91612B32-057C-422E-8B4A-7B464DE04A79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431800" y="1008000"/>
            <a:ext cx="11339513" cy="360000"/>
          </a:xfrm>
        </p:spPr>
        <p:txBody>
          <a:bodyPr rtlCol="0"/>
          <a:lstStyle>
            <a:lvl1pPr marL="0" indent="0">
              <a:buNone/>
              <a:defRPr>
                <a:latin typeface="Microsoft YaHei UI" panose="020B0503020204020204" pitchFamily="34" charset="-122"/>
                <a:ea typeface="Microsoft YaHei UI" panose="020B0503020204020204" pitchFamily="34" charset="-122"/>
              </a:defRPr>
            </a:lvl1pPr>
            <a:lvl2pPr marL="266700" indent="0">
              <a:buNone/>
              <a:defRPr/>
            </a:lvl2pPr>
            <a:lvl3pPr marL="542925" indent="0">
              <a:buNone/>
              <a:defRPr/>
            </a:lvl3pPr>
            <a:lvl4pPr marL="809625" indent="0">
              <a:buNone/>
              <a:defRPr/>
            </a:lvl4pPr>
            <a:lvl5pPr marL="1076325" indent="0">
              <a:buNone/>
              <a:defRPr/>
            </a:lvl5pPr>
          </a:lstStyle>
          <a:p>
            <a:pPr lvl="0" rtl="0"/>
            <a:r>
              <a:rPr lang="zh-CN" altLang="en-US" noProof="0"/>
              <a:t>副标题</a:t>
            </a:r>
          </a:p>
        </p:txBody>
      </p:sp>
      <p:cxnSp>
        <p:nvCxnSpPr>
          <p:cNvPr id="8" name="直线型箭头连接符 7">
            <a:extLst>
              <a:ext uri="{FF2B5EF4-FFF2-40B4-BE49-F238E27FC236}">
                <a16:creationId xmlns:a16="http://schemas.microsoft.com/office/drawing/2014/main" id="{B66BE87F-A588-41BE-A251-8940FFF7BDB0}"/>
              </a:ext>
            </a:extLst>
          </p:cNvPr>
          <p:cNvCxnSpPr/>
          <p:nvPr userDrawn="1"/>
        </p:nvCxnSpPr>
        <p:spPr>
          <a:xfrm>
            <a:off x="431800" y="3866682"/>
            <a:ext cx="11339513" cy="0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文本占位符 10">
            <a:extLst>
              <a:ext uri="{FF2B5EF4-FFF2-40B4-BE49-F238E27FC236}">
                <a16:creationId xmlns:a16="http://schemas.microsoft.com/office/drawing/2014/main" id="{EE87B275-BCEB-48C5-BD58-39E2B9AB906E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412908" y="3973125"/>
            <a:ext cx="415608" cy="201776"/>
          </a:xfrm>
        </p:spPr>
        <p:txBody>
          <a:bodyPr rtlCol="0" anchor="ctr"/>
          <a:lstStyle>
            <a:lvl1pPr marL="0" indent="0" algn="ctr">
              <a:buNone/>
              <a:defRPr sz="1400">
                <a:solidFill>
                  <a:schemeClr val="tx1">
                    <a:lumMod val="50000"/>
                    <a:lumOff val="50000"/>
                  </a:schemeClr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defRPr>
            </a:lvl1pPr>
          </a:lstStyle>
          <a:p>
            <a:pPr lvl="0" rtl="0"/>
            <a:r>
              <a:rPr lang="zh-CN" altLang="en-US" noProof="0"/>
              <a:t>年</a:t>
            </a:r>
          </a:p>
        </p:txBody>
      </p:sp>
      <p:sp>
        <p:nvSpPr>
          <p:cNvPr id="10" name="文本占位符 10">
            <a:extLst>
              <a:ext uri="{FF2B5EF4-FFF2-40B4-BE49-F238E27FC236}">
                <a16:creationId xmlns:a16="http://schemas.microsoft.com/office/drawing/2014/main" id="{75FEF587-0930-42DA-AF85-54F9A14870D3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431799" y="3597398"/>
            <a:ext cx="377825" cy="201776"/>
          </a:xfrm>
        </p:spPr>
        <p:txBody>
          <a:bodyPr rtlCol="0"/>
          <a:lstStyle>
            <a:lvl1pPr marL="0" indent="0" algn="ctr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defRPr>
            </a:lvl1pPr>
          </a:lstStyle>
          <a:p>
            <a:pPr lvl="0" rtl="0"/>
            <a:r>
              <a:rPr lang="en-US" altLang="zh-CN" noProof="0"/>
              <a:t>MM</a:t>
            </a:r>
          </a:p>
        </p:txBody>
      </p:sp>
      <p:sp>
        <p:nvSpPr>
          <p:cNvPr id="11" name="文本占位符 10">
            <a:extLst>
              <a:ext uri="{FF2B5EF4-FFF2-40B4-BE49-F238E27FC236}">
                <a16:creationId xmlns:a16="http://schemas.microsoft.com/office/drawing/2014/main" id="{77B00876-F334-4F19-ACB9-5A52E300C62F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903816" y="3597398"/>
            <a:ext cx="377825" cy="201776"/>
          </a:xfrm>
        </p:spPr>
        <p:txBody>
          <a:bodyPr rtlCol="0"/>
          <a:lstStyle>
            <a:lvl1pPr marL="0" indent="0" algn="ctr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defRPr>
            </a:lvl1pPr>
          </a:lstStyle>
          <a:p>
            <a:pPr lvl="0" rtl="0"/>
            <a:r>
              <a:rPr lang="en-US" altLang="zh-CN" noProof="0"/>
              <a:t>MM</a:t>
            </a:r>
          </a:p>
        </p:txBody>
      </p:sp>
      <p:sp>
        <p:nvSpPr>
          <p:cNvPr id="12" name="文本占位符 10">
            <a:extLst>
              <a:ext uri="{FF2B5EF4-FFF2-40B4-BE49-F238E27FC236}">
                <a16:creationId xmlns:a16="http://schemas.microsoft.com/office/drawing/2014/main" id="{DC5160FB-C621-4014-AF15-7C31EBF94639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1375833" y="3597398"/>
            <a:ext cx="377825" cy="201776"/>
          </a:xfrm>
        </p:spPr>
        <p:txBody>
          <a:bodyPr rtlCol="0"/>
          <a:lstStyle>
            <a:lvl1pPr marL="0" indent="0" algn="ctr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defRPr>
            </a:lvl1pPr>
          </a:lstStyle>
          <a:p>
            <a:pPr lvl="0" rtl="0"/>
            <a:r>
              <a:rPr lang="en-US" altLang="zh-CN" noProof="0"/>
              <a:t>MM</a:t>
            </a:r>
          </a:p>
        </p:txBody>
      </p:sp>
      <p:sp>
        <p:nvSpPr>
          <p:cNvPr id="13" name="文本占位符 10">
            <a:extLst>
              <a:ext uri="{FF2B5EF4-FFF2-40B4-BE49-F238E27FC236}">
                <a16:creationId xmlns:a16="http://schemas.microsoft.com/office/drawing/2014/main" id="{3D37E5E1-DD5A-4C77-849F-40C0D2AE3F71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1847850" y="3597398"/>
            <a:ext cx="377825" cy="201776"/>
          </a:xfrm>
        </p:spPr>
        <p:txBody>
          <a:bodyPr rtlCol="0"/>
          <a:lstStyle>
            <a:lvl1pPr marL="0" indent="0" algn="ctr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defRPr>
            </a:lvl1pPr>
          </a:lstStyle>
          <a:p>
            <a:pPr lvl="0" rtl="0"/>
            <a:r>
              <a:rPr lang="en-US" altLang="zh-CN" noProof="0"/>
              <a:t>MM</a:t>
            </a:r>
          </a:p>
        </p:txBody>
      </p:sp>
      <p:sp>
        <p:nvSpPr>
          <p:cNvPr id="14" name="文本占位符 10">
            <a:extLst>
              <a:ext uri="{FF2B5EF4-FFF2-40B4-BE49-F238E27FC236}">
                <a16:creationId xmlns:a16="http://schemas.microsoft.com/office/drawing/2014/main" id="{8164CA25-5B7F-4EDD-8B42-0D567DED1794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6077108" y="3973125"/>
            <a:ext cx="415608" cy="201776"/>
          </a:xfrm>
        </p:spPr>
        <p:txBody>
          <a:bodyPr rtlCol="0" anchor="ctr"/>
          <a:lstStyle>
            <a:lvl1pPr marL="0" indent="0" algn="ctr">
              <a:buNone/>
              <a:defRPr sz="1400">
                <a:solidFill>
                  <a:schemeClr val="tx1">
                    <a:lumMod val="50000"/>
                    <a:lumOff val="50000"/>
                  </a:schemeClr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defRPr>
            </a:lvl1pPr>
          </a:lstStyle>
          <a:p>
            <a:pPr lvl="0" rtl="0"/>
            <a:r>
              <a:rPr lang="zh-CN" altLang="en-US" noProof="0"/>
              <a:t>年</a:t>
            </a:r>
          </a:p>
        </p:txBody>
      </p:sp>
      <p:sp>
        <p:nvSpPr>
          <p:cNvPr id="15" name="文本占位符 10">
            <a:extLst>
              <a:ext uri="{FF2B5EF4-FFF2-40B4-BE49-F238E27FC236}">
                <a16:creationId xmlns:a16="http://schemas.microsoft.com/office/drawing/2014/main" id="{15876039-3F56-4587-900E-4FCE60BCA50B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2319867" y="3597398"/>
            <a:ext cx="377825" cy="201776"/>
          </a:xfrm>
        </p:spPr>
        <p:txBody>
          <a:bodyPr rtlCol="0"/>
          <a:lstStyle>
            <a:lvl1pPr marL="0" indent="0" algn="ctr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defRPr>
            </a:lvl1pPr>
          </a:lstStyle>
          <a:p>
            <a:pPr lvl="0" rtl="0"/>
            <a:r>
              <a:rPr lang="en-US" altLang="zh-CN" noProof="0"/>
              <a:t>MM</a:t>
            </a:r>
          </a:p>
        </p:txBody>
      </p:sp>
      <p:sp>
        <p:nvSpPr>
          <p:cNvPr id="16" name="文本占位符 10">
            <a:extLst>
              <a:ext uri="{FF2B5EF4-FFF2-40B4-BE49-F238E27FC236}">
                <a16:creationId xmlns:a16="http://schemas.microsoft.com/office/drawing/2014/main" id="{515FCEBD-9007-4B9D-AE69-7F8068A14B21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2791884" y="3597398"/>
            <a:ext cx="377825" cy="201776"/>
          </a:xfrm>
        </p:spPr>
        <p:txBody>
          <a:bodyPr rtlCol="0"/>
          <a:lstStyle>
            <a:lvl1pPr marL="0" indent="0" algn="ctr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defRPr>
            </a:lvl1pPr>
          </a:lstStyle>
          <a:p>
            <a:pPr lvl="0" rtl="0"/>
            <a:r>
              <a:rPr lang="en-US" altLang="zh-CN" noProof="0"/>
              <a:t>MM</a:t>
            </a:r>
          </a:p>
        </p:txBody>
      </p:sp>
      <p:sp>
        <p:nvSpPr>
          <p:cNvPr id="17" name="文本占位符 10">
            <a:extLst>
              <a:ext uri="{FF2B5EF4-FFF2-40B4-BE49-F238E27FC236}">
                <a16:creationId xmlns:a16="http://schemas.microsoft.com/office/drawing/2014/main" id="{8856F7F9-97EB-4612-BB5C-DDB9D90C9CD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3263901" y="3597398"/>
            <a:ext cx="377825" cy="201776"/>
          </a:xfrm>
        </p:spPr>
        <p:txBody>
          <a:bodyPr rtlCol="0"/>
          <a:lstStyle>
            <a:lvl1pPr marL="0" indent="0" algn="ctr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defRPr>
            </a:lvl1pPr>
          </a:lstStyle>
          <a:p>
            <a:pPr lvl="0" rtl="0"/>
            <a:r>
              <a:rPr lang="en-US" altLang="zh-CN" noProof="0"/>
              <a:t>MM</a:t>
            </a:r>
          </a:p>
        </p:txBody>
      </p:sp>
      <p:sp>
        <p:nvSpPr>
          <p:cNvPr id="18" name="文本占位符 10">
            <a:extLst>
              <a:ext uri="{FF2B5EF4-FFF2-40B4-BE49-F238E27FC236}">
                <a16:creationId xmlns:a16="http://schemas.microsoft.com/office/drawing/2014/main" id="{B0C577BC-AD44-4FF0-8F34-D7ABD44B100A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4679952" y="3597398"/>
            <a:ext cx="377825" cy="201776"/>
          </a:xfrm>
        </p:spPr>
        <p:txBody>
          <a:bodyPr rtlCol="0"/>
          <a:lstStyle>
            <a:lvl1pPr marL="0" indent="0" algn="ctr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defRPr>
            </a:lvl1pPr>
          </a:lstStyle>
          <a:p>
            <a:pPr lvl="0" rtl="0"/>
            <a:r>
              <a:rPr lang="en-US" altLang="zh-CN" noProof="0"/>
              <a:t>MM</a:t>
            </a:r>
          </a:p>
        </p:txBody>
      </p:sp>
      <p:sp>
        <p:nvSpPr>
          <p:cNvPr id="19" name="文本占位符 10">
            <a:extLst>
              <a:ext uri="{FF2B5EF4-FFF2-40B4-BE49-F238E27FC236}">
                <a16:creationId xmlns:a16="http://schemas.microsoft.com/office/drawing/2014/main" id="{12E19F39-39CE-43A3-912F-3D8656DA5E76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3735918" y="3597398"/>
            <a:ext cx="377825" cy="201776"/>
          </a:xfrm>
        </p:spPr>
        <p:txBody>
          <a:bodyPr rtlCol="0"/>
          <a:lstStyle>
            <a:lvl1pPr marL="0" indent="0" algn="ctr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defRPr>
            </a:lvl1pPr>
          </a:lstStyle>
          <a:p>
            <a:pPr lvl="0" rtl="0"/>
            <a:r>
              <a:rPr lang="en-US" altLang="zh-CN" noProof="0"/>
              <a:t>MM</a:t>
            </a:r>
          </a:p>
        </p:txBody>
      </p:sp>
      <p:sp>
        <p:nvSpPr>
          <p:cNvPr id="20" name="文本占位符 10">
            <a:extLst>
              <a:ext uri="{FF2B5EF4-FFF2-40B4-BE49-F238E27FC236}">
                <a16:creationId xmlns:a16="http://schemas.microsoft.com/office/drawing/2014/main" id="{64F2C543-C785-4078-9811-96F28F1BF210}"/>
              </a:ext>
            </a:extLst>
          </p:cNvPr>
          <p:cNvSpPr>
            <a:spLocks noGrp="1"/>
          </p:cNvSpPr>
          <p:nvPr>
            <p:ph type="body" sz="quarter" idx="44" hasCustomPrompt="1"/>
          </p:nvPr>
        </p:nvSpPr>
        <p:spPr>
          <a:xfrm>
            <a:off x="4207935" y="3597398"/>
            <a:ext cx="377825" cy="201776"/>
          </a:xfrm>
        </p:spPr>
        <p:txBody>
          <a:bodyPr rtlCol="0"/>
          <a:lstStyle>
            <a:lvl1pPr marL="0" indent="0" algn="ctr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defRPr>
            </a:lvl1pPr>
          </a:lstStyle>
          <a:p>
            <a:pPr lvl="0" rtl="0"/>
            <a:r>
              <a:rPr lang="en-US" altLang="zh-CN" noProof="0"/>
              <a:t>MM</a:t>
            </a:r>
          </a:p>
        </p:txBody>
      </p:sp>
      <p:sp>
        <p:nvSpPr>
          <p:cNvPr id="21" name="文本占位符 10">
            <a:extLst>
              <a:ext uri="{FF2B5EF4-FFF2-40B4-BE49-F238E27FC236}">
                <a16:creationId xmlns:a16="http://schemas.microsoft.com/office/drawing/2014/main" id="{022F0FFE-8538-47C2-9227-B4DE41186CE8}"/>
              </a:ext>
            </a:extLst>
          </p:cNvPr>
          <p:cNvSpPr>
            <a:spLocks noGrp="1"/>
          </p:cNvSpPr>
          <p:nvPr>
            <p:ph type="body" sz="quarter" idx="45" hasCustomPrompt="1"/>
          </p:nvPr>
        </p:nvSpPr>
        <p:spPr>
          <a:xfrm>
            <a:off x="5151969" y="3597398"/>
            <a:ext cx="377825" cy="201776"/>
          </a:xfrm>
        </p:spPr>
        <p:txBody>
          <a:bodyPr rtlCol="0"/>
          <a:lstStyle>
            <a:lvl1pPr marL="0" indent="0" algn="ctr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defRPr>
            </a:lvl1pPr>
          </a:lstStyle>
          <a:p>
            <a:pPr lvl="0" rtl="0"/>
            <a:r>
              <a:rPr lang="en-US" altLang="zh-CN" noProof="0"/>
              <a:t>MM</a:t>
            </a:r>
          </a:p>
        </p:txBody>
      </p:sp>
      <p:sp>
        <p:nvSpPr>
          <p:cNvPr id="22" name="文本占位符 10">
            <a:extLst>
              <a:ext uri="{FF2B5EF4-FFF2-40B4-BE49-F238E27FC236}">
                <a16:creationId xmlns:a16="http://schemas.microsoft.com/office/drawing/2014/main" id="{75D12B21-B498-4E00-B817-457BAED99A33}"/>
              </a:ext>
            </a:extLst>
          </p:cNvPr>
          <p:cNvSpPr>
            <a:spLocks noGrp="1"/>
          </p:cNvSpPr>
          <p:nvPr>
            <p:ph type="body" sz="quarter" idx="46" hasCustomPrompt="1"/>
          </p:nvPr>
        </p:nvSpPr>
        <p:spPr>
          <a:xfrm>
            <a:off x="5623986" y="3597398"/>
            <a:ext cx="377825" cy="201776"/>
          </a:xfrm>
        </p:spPr>
        <p:txBody>
          <a:bodyPr rtlCol="0"/>
          <a:lstStyle>
            <a:lvl1pPr marL="0" indent="0" algn="ctr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defRPr>
            </a:lvl1pPr>
          </a:lstStyle>
          <a:p>
            <a:pPr lvl="0" rtl="0"/>
            <a:r>
              <a:rPr lang="en-US" altLang="zh-CN" noProof="0"/>
              <a:t>MM</a:t>
            </a:r>
          </a:p>
        </p:txBody>
      </p:sp>
      <p:sp>
        <p:nvSpPr>
          <p:cNvPr id="23" name="文本占位符 10">
            <a:extLst>
              <a:ext uri="{FF2B5EF4-FFF2-40B4-BE49-F238E27FC236}">
                <a16:creationId xmlns:a16="http://schemas.microsoft.com/office/drawing/2014/main" id="{A60F8F4D-F654-4555-BC21-7137D98E027C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095999" y="3597398"/>
            <a:ext cx="377825" cy="201776"/>
          </a:xfrm>
        </p:spPr>
        <p:txBody>
          <a:bodyPr rtlCol="0"/>
          <a:lstStyle>
            <a:lvl1pPr marL="0" indent="0" algn="ctr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defRPr>
            </a:lvl1pPr>
          </a:lstStyle>
          <a:p>
            <a:pPr lvl="0" rtl="0"/>
            <a:r>
              <a:rPr lang="en-US" altLang="zh-CN" noProof="0"/>
              <a:t>MM</a:t>
            </a:r>
          </a:p>
        </p:txBody>
      </p:sp>
      <p:sp>
        <p:nvSpPr>
          <p:cNvPr id="24" name="文本占位符 10">
            <a:extLst>
              <a:ext uri="{FF2B5EF4-FFF2-40B4-BE49-F238E27FC236}">
                <a16:creationId xmlns:a16="http://schemas.microsoft.com/office/drawing/2014/main" id="{0B633DEF-CDC6-4A75-A05B-0C875E2B8FF1}"/>
              </a:ext>
            </a:extLst>
          </p:cNvPr>
          <p:cNvSpPr>
            <a:spLocks noGrp="1"/>
          </p:cNvSpPr>
          <p:nvPr>
            <p:ph type="body" sz="quarter" idx="48" hasCustomPrompt="1"/>
          </p:nvPr>
        </p:nvSpPr>
        <p:spPr>
          <a:xfrm>
            <a:off x="6568012" y="3597398"/>
            <a:ext cx="377825" cy="201776"/>
          </a:xfrm>
        </p:spPr>
        <p:txBody>
          <a:bodyPr rtlCol="0"/>
          <a:lstStyle>
            <a:lvl1pPr marL="0" indent="0" algn="ctr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defRPr>
            </a:lvl1pPr>
          </a:lstStyle>
          <a:p>
            <a:pPr lvl="0" rtl="0"/>
            <a:r>
              <a:rPr lang="en-US" altLang="zh-CN" noProof="0"/>
              <a:t>MM</a:t>
            </a:r>
          </a:p>
        </p:txBody>
      </p:sp>
      <p:sp>
        <p:nvSpPr>
          <p:cNvPr id="25" name="文本占位符 10">
            <a:extLst>
              <a:ext uri="{FF2B5EF4-FFF2-40B4-BE49-F238E27FC236}">
                <a16:creationId xmlns:a16="http://schemas.microsoft.com/office/drawing/2014/main" id="{23A67F56-440C-4AE2-B52E-F6ECF3E31F86}"/>
              </a:ext>
            </a:extLst>
          </p:cNvPr>
          <p:cNvSpPr>
            <a:spLocks noGrp="1"/>
          </p:cNvSpPr>
          <p:nvPr>
            <p:ph type="body" sz="quarter" idx="49" hasCustomPrompt="1"/>
          </p:nvPr>
        </p:nvSpPr>
        <p:spPr>
          <a:xfrm>
            <a:off x="7040029" y="3597398"/>
            <a:ext cx="377825" cy="201776"/>
          </a:xfrm>
        </p:spPr>
        <p:txBody>
          <a:bodyPr rtlCol="0"/>
          <a:lstStyle>
            <a:lvl1pPr marL="0" indent="0" algn="ctr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defRPr>
            </a:lvl1pPr>
          </a:lstStyle>
          <a:p>
            <a:pPr lvl="0" rtl="0"/>
            <a:r>
              <a:rPr lang="en-US" altLang="zh-CN" noProof="0"/>
              <a:t>MM</a:t>
            </a:r>
          </a:p>
        </p:txBody>
      </p:sp>
      <p:sp>
        <p:nvSpPr>
          <p:cNvPr id="26" name="文本占位符 10">
            <a:extLst>
              <a:ext uri="{FF2B5EF4-FFF2-40B4-BE49-F238E27FC236}">
                <a16:creationId xmlns:a16="http://schemas.microsoft.com/office/drawing/2014/main" id="{E8F5BF8F-8918-4E36-8AAF-45E994E46B29}"/>
              </a:ext>
            </a:extLst>
          </p:cNvPr>
          <p:cNvSpPr>
            <a:spLocks noGrp="1"/>
          </p:cNvSpPr>
          <p:nvPr>
            <p:ph type="body" sz="quarter" idx="50" hasCustomPrompt="1"/>
          </p:nvPr>
        </p:nvSpPr>
        <p:spPr>
          <a:xfrm>
            <a:off x="7512046" y="3597398"/>
            <a:ext cx="377825" cy="201776"/>
          </a:xfrm>
        </p:spPr>
        <p:txBody>
          <a:bodyPr rtlCol="0"/>
          <a:lstStyle>
            <a:lvl1pPr marL="0" indent="0" algn="ctr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defRPr>
            </a:lvl1pPr>
          </a:lstStyle>
          <a:p>
            <a:pPr lvl="0" rtl="0"/>
            <a:r>
              <a:rPr lang="en-US" altLang="zh-CN" noProof="0"/>
              <a:t>MM</a:t>
            </a:r>
          </a:p>
        </p:txBody>
      </p:sp>
      <p:sp>
        <p:nvSpPr>
          <p:cNvPr id="27" name="文本占位符 10">
            <a:extLst>
              <a:ext uri="{FF2B5EF4-FFF2-40B4-BE49-F238E27FC236}">
                <a16:creationId xmlns:a16="http://schemas.microsoft.com/office/drawing/2014/main" id="{1A2F56E4-C780-42A2-BA54-B1EAB7CA2197}"/>
              </a:ext>
            </a:extLst>
          </p:cNvPr>
          <p:cNvSpPr>
            <a:spLocks noGrp="1"/>
          </p:cNvSpPr>
          <p:nvPr>
            <p:ph type="body" sz="quarter" idx="51" hasCustomPrompt="1"/>
          </p:nvPr>
        </p:nvSpPr>
        <p:spPr>
          <a:xfrm>
            <a:off x="7984063" y="3597398"/>
            <a:ext cx="377825" cy="201776"/>
          </a:xfrm>
        </p:spPr>
        <p:txBody>
          <a:bodyPr rtlCol="0"/>
          <a:lstStyle>
            <a:lvl1pPr marL="0" indent="0" algn="ctr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defRPr>
            </a:lvl1pPr>
          </a:lstStyle>
          <a:p>
            <a:pPr lvl="0" rtl="0"/>
            <a:r>
              <a:rPr lang="en-US" altLang="zh-CN" noProof="0"/>
              <a:t>MM</a:t>
            </a:r>
          </a:p>
        </p:txBody>
      </p:sp>
      <p:sp>
        <p:nvSpPr>
          <p:cNvPr id="28" name="文本占位符 10">
            <a:extLst>
              <a:ext uri="{FF2B5EF4-FFF2-40B4-BE49-F238E27FC236}">
                <a16:creationId xmlns:a16="http://schemas.microsoft.com/office/drawing/2014/main" id="{7405E86B-3690-4EBE-8353-7ABE76F10810}"/>
              </a:ext>
            </a:extLst>
          </p:cNvPr>
          <p:cNvSpPr>
            <a:spLocks noGrp="1"/>
          </p:cNvSpPr>
          <p:nvPr>
            <p:ph type="body" sz="quarter" idx="52" hasCustomPrompt="1"/>
          </p:nvPr>
        </p:nvSpPr>
        <p:spPr>
          <a:xfrm>
            <a:off x="8456080" y="3597398"/>
            <a:ext cx="377825" cy="201776"/>
          </a:xfrm>
        </p:spPr>
        <p:txBody>
          <a:bodyPr rtlCol="0"/>
          <a:lstStyle>
            <a:lvl1pPr marL="0" indent="0" algn="ctr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defRPr>
            </a:lvl1pPr>
          </a:lstStyle>
          <a:p>
            <a:pPr lvl="0" rtl="0"/>
            <a:r>
              <a:rPr lang="en-US" altLang="zh-CN" noProof="0"/>
              <a:t>MM</a:t>
            </a:r>
          </a:p>
        </p:txBody>
      </p:sp>
      <p:sp>
        <p:nvSpPr>
          <p:cNvPr id="29" name="文本占位符 10">
            <a:extLst>
              <a:ext uri="{FF2B5EF4-FFF2-40B4-BE49-F238E27FC236}">
                <a16:creationId xmlns:a16="http://schemas.microsoft.com/office/drawing/2014/main" id="{DB54048B-A035-47F0-B54D-1B9676EE8931}"/>
              </a:ext>
            </a:extLst>
          </p:cNvPr>
          <p:cNvSpPr>
            <a:spLocks noGrp="1"/>
          </p:cNvSpPr>
          <p:nvPr>
            <p:ph type="body" sz="quarter" idx="53" hasCustomPrompt="1"/>
          </p:nvPr>
        </p:nvSpPr>
        <p:spPr>
          <a:xfrm>
            <a:off x="8928097" y="3597398"/>
            <a:ext cx="377825" cy="201776"/>
          </a:xfrm>
        </p:spPr>
        <p:txBody>
          <a:bodyPr rtlCol="0"/>
          <a:lstStyle>
            <a:lvl1pPr marL="0" indent="0" algn="ctr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defRPr>
            </a:lvl1pPr>
          </a:lstStyle>
          <a:p>
            <a:pPr lvl="0" rtl="0"/>
            <a:r>
              <a:rPr lang="en-US" altLang="zh-CN" noProof="0"/>
              <a:t>MM</a:t>
            </a:r>
          </a:p>
        </p:txBody>
      </p:sp>
      <p:sp>
        <p:nvSpPr>
          <p:cNvPr id="30" name="文本占位符 10">
            <a:extLst>
              <a:ext uri="{FF2B5EF4-FFF2-40B4-BE49-F238E27FC236}">
                <a16:creationId xmlns:a16="http://schemas.microsoft.com/office/drawing/2014/main" id="{12F6976C-DDBF-4808-9B45-2C78E0FC6AA7}"/>
              </a:ext>
            </a:extLst>
          </p:cNvPr>
          <p:cNvSpPr>
            <a:spLocks noGrp="1"/>
          </p:cNvSpPr>
          <p:nvPr>
            <p:ph type="body" sz="quarter" idx="54" hasCustomPrompt="1"/>
          </p:nvPr>
        </p:nvSpPr>
        <p:spPr>
          <a:xfrm>
            <a:off x="10344148" y="3597398"/>
            <a:ext cx="377825" cy="201776"/>
          </a:xfrm>
        </p:spPr>
        <p:txBody>
          <a:bodyPr rtlCol="0"/>
          <a:lstStyle>
            <a:lvl1pPr marL="0" indent="0" algn="ctr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defRPr>
            </a:lvl1pPr>
          </a:lstStyle>
          <a:p>
            <a:pPr lvl="0" rtl="0"/>
            <a:r>
              <a:rPr lang="en-US" altLang="zh-CN" noProof="0"/>
              <a:t>MM</a:t>
            </a:r>
          </a:p>
        </p:txBody>
      </p:sp>
      <p:sp>
        <p:nvSpPr>
          <p:cNvPr id="31" name="文本占位符 10">
            <a:extLst>
              <a:ext uri="{FF2B5EF4-FFF2-40B4-BE49-F238E27FC236}">
                <a16:creationId xmlns:a16="http://schemas.microsoft.com/office/drawing/2014/main" id="{66103D17-8EEC-45BF-B909-8F6DB8575A35}"/>
              </a:ext>
            </a:extLst>
          </p:cNvPr>
          <p:cNvSpPr>
            <a:spLocks noGrp="1"/>
          </p:cNvSpPr>
          <p:nvPr>
            <p:ph type="body" sz="quarter" idx="55" hasCustomPrompt="1"/>
          </p:nvPr>
        </p:nvSpPr>
        <p:spPr>
          <a:xfrm>
            <a:off x="9400114" y="3597398"/>
            <a:ext cx="377825" cy="201776"/>
          </a:xfrm>
        </p:spPr>
        <p:txBody>
          <a:bodyPr rtlCol="0"/>
          <a:lstStyle>
            <a:lvl1pPr marL="0" indent="0" algn="ctr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defRPr>
            </a:lvl1pPr>
          </a:lstStyle>
          <a:p>
            <a:pPr lvl="0" rtl="0"/>
            <a:r>
              <a:rPr lang="en-US" altLang="zh-CN" noProof="0"/>
              <a:t>MM</a:t>
            </a:r>
          </a:p>
        </p:txBody>
      </p:sp>
      <p:sp>
        <p:nvSpPr>
          <p:cNvPr id="32" name="文本占位符 10">
            <a:extLst>
              <a:ext uri="{FF2B5EF4-FFF2-40B4-BE49-F238E27FC236}">
                <a16:creationId xmlns:a16="http://schemas.microsoft.com/office/drawing/2014/main" id="{57F6EB7B-A4AE-4147-A94B-9C2860A158F4}"/>
              </a:ext>
            </a:extLst>
          </p:cNvPr>
          <p:cNvSpPr>
            <a:spLocks noGrp="1"/>
          </p:cNvSpPr>
          <p:nvPr>
            <p:ph type="body" sz="quarter" idx="56" hasCustomPrompt="1"/>
          </p:nvPr>
        </p:nvSpPr>
        <p:spPr>
          <a:xfrm>
            <a:off x="9872131" y="3597398"/>
            <a:ext cx="377825" cy="201776"/>
          </a:xfrm>
        </p:spPr>
        <p:txBody>
          <a:bodyPr rtlCol="0"/>
          <a:lstStyle>
            <a:lvl1pPr marL="0" indent="0" algn="ctr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defRPr>
            </a:lvl1pPr>
          </a:lstStyle>
          <a:p>
            <a:pPr lvl="0" rtl="0"/>
            <a:r>
              <a:rPr lang="en-US" altLang="zh-CN" noProof="0"/>
              <a:t>MM</a:t>
            </a:r>
          </a:p>
        </p:txBody>
      </p:sp>
      <p:sp>
        <p:nvSpPr>
          <p:cNvPr id="33" name="文本占位符 10">
            <a:extLst>
              <a:ext uri="{FF2B5EF4-FFF2-40B4-BE49-F238E27FC236}">
                <a16:creationId xmlns:a16="http://schemas.microsoft.com/office/drawing/2014/main" id="{95673032-36DB-4772-82D8-46E21D810A56}"/>
              </a:ext>
            </a:extLst>
          </p:cNvPr>
          <p:cNvSpPr>
            <a:spLocks noGrp="1"/>
          </p:cNvSpPr>
          <p:nvPr>
            <p:ph type="body" sz="quarter" idx="57" hasCustomPrompt="1"/>
          </p:nvPr>
        </p:nvSpPr>
        <p:spPr>
          <a:xfrm>
            <a:off x="10816165" y="3597398"/>
            <a:ext cx="377825" cy="201776"/>
          </a:xfrm>
        </p:spPr>
        <p:txBody>
          <a:bodyPr rtlCol="0"/>
          <a:lstStyle>
            <a:lvl1pPr marL="0" indent="0" algn="ctr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defRPr>
            </a:lvl1pPr>
          </a:lstStyle>
          <a:p>
            <a:pPr lvl="0" rtl="0"/>
            <a:r>
              <a:rPr lang="en-US" altLang="zh-CN" noProof="0"/>
              <a:t>MM</a:t>
            </a:r>
          </a:p>
        </p:txBody>
      </p:sp>
      <p:sp>
        <p:nvSpPr>
          <p:cNvPr id="34" name="文本占位符 10">
            <a:extLst>
              <a:ext uri="{FF2B5EF4-FFF2-40B4-BE49-F238E27FC236}">
                <a16:creationId xmlns:a16="http://schemas.microsoft.com/office/drawing/2014/main" id="{CDE9935C-FEBD-421A-A63B-8A87A2D4A4D9}"/>
              </a:ext>
            </a:extLst>
          </p:cNvPr>
          <p:cNvSpPr>
            <a:spLocks noGrp="1"/>
          </p:cNvSpPr>
          <p:nvPr>
            <p:ph type="body" sz="quarter" idx="58" hasCustomPrompt="1"/>
          </p:nvPr>
        </p:nvSpPr>
        <p:spPr>
          <a:xfrm>
            <a:off x="11288182" y="3597398"/>
            <a:ext cx="377825" cy="201776"/>
          </a:xfrm>
        </p:spPr>
        <p:txBody>
          <a:bodyPr rtlCol="0"/>
          <a:lstStyle>
            <a:lvl1pPr marL="0" indent="0" algn="ctr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defRPr>
            </a:lvl1pPr>
          </a:lstStyle>
          <a:p>
            <a:pPr lvl="0" rtl="0"/>
            <a:r>
              <a:rPr lang="en-US" altLang="zh-CN" noProof="0"/>
              <a:t>MM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D242C672-1222-4C21-9E3D-F365D9665E1B}"/>
              </a:ext>
            </a:extLst>
          </p:cNvPr>
          <p:cNvSpPr>
            <a:spLocks noGrp="1"/>
          </p:cNvSpPr>
          <p:nvPr>
            <p:ph type="body" sz="quarter" idx="59" hasCustomPrompt="1"/>
          </p:nvPr>
        </p:nvSpPr>
        <p:spPr>
          <a:xfrm>
            <a:off x="5360988" y="2190750"/>
            <a:ext cx="1793875" cy="561975"/>
          </a:xfrm>
          <a:solidFill>
            <a:schemeClr val="bg1">
              <a:lumMod val="95000"/>
            </a:schemeClr>
          </a:solidFill>
        </p:spPr>
        <p:txBody>
          <a:bodyPr tIns="36000" rtlCol="0" anchor="t"/>
          <a:lstStyle>
            <a:lvl1pPr marL="0" indent="0" algn="ctr">
              <a:buNone/>
              <a:defRPr sz="1600">
                <a:latin typeface="Microsoft YaHei UI" panose="020B0503020204020204" pitchFamily="34" charset="-122"/>
                <a:ea typeface="Microsoft YaHei UI" panose="020B0503020204020204" pitchFamily="34" charset="-122"/>
              </a:defRPr>
            </a:lvl1pPr>
          </a:lstStyle>
          <a:p>
            <a:pPr lvl="0" rtl="0"/>
            <a:r>
              <a:rPr lang="zh-CN" altLang="en-US" noProof="0"/>
              <a:t>项目标题</a:t>
            </a:r>
          </a:p>
        </p:txBody>
      </p:sp>
      <p:sp>
        <p:nvSpPr>
          <p:cNvPr id="37" name="文本占位符 36">
            <a:extLst>
              <a:ext uri="{FF2B5EF4-FFF2-40B4-BE49-F238E27FC236}">
                <a16:creationId xmlns:a16="http://schemas.microsoft.com/office/drawing/2014/main" id="{2F97A7E3-509A-417D-9818-EDDA3B539E4F}"/>
              </a:ext>
            </a:extLst>
          </p:cNvPr>
          <p:cNvSpPr>
            <a:spLocks noGrp="1"/>
          </p:cNvSpPr>
          <p:nvPr>
            <p:ph type="body" sz="quarter" idx="60" hasCustomPrompt="1"/>
          </p:nvPr>
        </p:nvSpPr>
        <p:spPr>
          <a:xfrm>
            <a:off x="5412717" y="2505005"/>
            <a:ext cx="1690417" cy="224670"/>
          </a:xfrm>
        </p:spPr>
        <p:txBody>
          <a:bodyPr rtlCol="0"/>
          <a:lstStyle>
            <a:lvl1pPr marL="0" indent="0" algn="ctr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defRPr>
            </a:lvl1pPr>
          </a:lstStyle>
          <a:p>
            <a:pPr lvl="0" rtl="0"/>
            <a:r>
              <a:rPr lang="zh-CN" altLang="en-US" noProof="0"/>
              <a:t>年，月</a:t>
            </a:r>
          </a:p>
        </p:txBody>
      </p:sp>
    </p:spTree>
    <p:extLst>
      <p:ext uri="{BB962C8B-B14F-4D97-AF65-F5344CB8AC3E}">
        <p14:creationId xmlns:p14="http://schemas.microsoft.com/office/powerpoint/2010/main" val="77433799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第 3 团队成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E8A85E10-5A18-4C86-8310-FA9CF8DF8A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lvl1pPr>
              <a:defRPr>
                <a:latin typeface="Microsoft YaHei UI" panose="020B0503020204020204" pitchFamily="34" charset="-122"/>
                <a:ea typeface="Microsoft YaHei UI" panose="020B0503020204020204" pitchFamily="34" charset="-122"/>
              </a:defRPr>
            </a:lvl1pPr>
          </a:lstStyle>
          <a:p>
            <a:pPr rtl="0"/>
            <a:r>
              <a:rPr lang="zh-CN" altLang="en-US" noProof="0"/>
              <a:t>单击此处编辑母版标题样式</a:t>
            </a:r>
          </a:p>
        </p:txBody>
      </p:sp>
      <p:sp>
        <p:nvSpPr>
          <p:cNvPr id="7" name="页脚占位符 6">
            <a:extLst>
              <a:ext uri="{FF2B5EF4-FFF2-40B4-BE49-F238E27FC236}">
                <a16:creationId xmlns:a16="http://schemas.microsoft.com/office/drawing/2014/main" id="{D2E533DB-3399-4A25-BB80-899E9CC78DB1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 rtlCol="0"/>
          <a:lstStyle>
            <a:lvl1pPr>
              <a:defRPr>
                <a:latin typeface="Microsoft YaHei UI" panose="020B0503020204020204" pitchFamily="34" charset="-122"/>
                <a:ea typeface="Microsoft YaHei UI" panose="020B0503020204020204" pitchFamily="34" charset="-122"/>
              </a:defRPr>
            </a:lvl1pPr>
          </a:lstStyle>
          <a:p>
            <a:r>
              <a:rPr lang="zh-CN" altLang="en-US"/>
              <a:t>添加页脚</a:t>
            </a:r>
          </a:p>
        </p:txBody>
      </p:sp>
      <p:sp>
        <p:nvSpPr>
          <p:cNvPr id="8" name="幻灯片编号占位符 7">
            <a:extLst>
              <a:ext uri="{FF2B5EF4-FFF2-40B4-BE49-F238E27FC236}">
                <a16:creationId xmlns:a16="http://schemas.microsoft.com/office/drawing/2014/main" id="{19A57786-309B-4137-8B30-4011FC0D4FCB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lvl1pPr>
              <a:defRPr>
                <a:latin typeface="Microsoft YaHei UI" panose="020B0503020204020204" pitchFamily="34" charset="-122"/>
                <a:ea typeface="Microsoft YaHei UI" panose="020B0503020204020204" pitchFamily="34" charset="-122"/>
              </a:defRPr>
            </a:lvl1pPr>
          </a:lstStyle>
          <a:p>
            <a:fld id="{4B73C415-D670-4716-A5EC-CC4D52CA2BAC}" type="slidenum">
              <a:rPr lang="en-ZA" altLang="zh-CN" smtClean="0"/>
              <a:pPr/>
              <a:t>‹#›</a:t>
            </a:fld>
            <a:endParaRPr lang="zh-CN" altLang="en-US"/>
          </a:p>
        </p:txBody>
      </p:sp>
      <p:sp>
        <p:nvSpPr>
          <p:cNvPr id="5" name="图片占位符 4">
            <a:extLst>
              <a:ext uri="{FF2B5EF4-FFF2-40B4-BE49-F238E27FC236}">
                <a16:creationId xmlns:a16="http://schemas.microsoft.com/office/drawing/2014/main" id="{8977821B-617D-47E4-AAA2-FADADD15EBCD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431799" y="2319681"/>
            <a:ext cx="1352367" cy="1352367"/>
          </a:xfrm>
          <a:solidFill>
            <a:schemeClr val="bg1">
              <a:lumMod val="95000"/>
              <a:alpha val="70000"/>
            </a:schemeClr>
          </a:solidFill>
          <a:ln w="95250" cap="sq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0000" tIns="0" rIns="180000" bIns="0" numCol="1" spcCol="0" rtlCol="0" fromWordArt="0" anchor="ctr" anchorCtr="1" forceAA="0" compatLnSpc="1">
            <a:prstTxWarp prst="textNoShape">
              <a:avLst/>
            </a:prstTxWarp>
            <a:noAutofit/>
          </a:bodyPr>
          <a:lstStyle>
            <a:lvl1pPr marL="0" indent="0" algn="ctr">
              <a:buNone/>
              <a:defRPr lang="en-ZA" sz="1100" i="1">
                <a:solidFill>
                  <a:schemeClr val="tx1">
                    <a:lumMod val="50000"/>
                    <a:lumOff val="50000"/>
                  </a:schemeClr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  <a:cs typeface="Times New Roman" panose="02020603050405020304" pitchFamily="18" charset="0"/>
              </a:defRPr>
            </a:lvl1pPr>
          </a:lstStyle>
          <a:p>
            <a:pPr marL="266700" lvl="0" indent="-266700" algn="ctr" rtl="0"/>
            <a:r>
              <a:rPr lang="zh-CN" altLang="en-US" noProof="0"/>
              <a:t>将图像插入或拖放到此处</a:t>
            </a:r>
          </a:p>
        </p:txBody>
      </p:sp>
      <p:sp>
        <p:nvSpPr>
          <p:cNvPr id="9" name="文本占位符 8">
            <a:extLst>
              <a:ext uri="{FF2B5EF4-FFF2-40B4-BE49-F238E27FC236}">
                <a16:creationId xmlns:a16="http://schemas.microsoft.com/office/drawing/2014/main" id="{199551C8-D5B2-495A-97BB-0711CD8C67EC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974854" y="2485913"/>
            <a:ext cx="2124000" cy="701538"/>
          </a:xfrm>
        </p:spPr>
        <p:txBody>
          <a:bodyPr rtlCol="0" anchor="b"/>
          <a:lstStyle>
            <a:lvl1pPr marL="0" indent="0" algn="l">
              <a:buFont typeface="Arial" panose="020B0604020202020204" pitchFamily="34" charset="0"/>
              <a:buNone/>
              <a:defRPr sz="2400">
                <a:latin typeface="Microsoft YaHei UI" panose="020B0503020204020204" pitchFamily="34" charset="-122"/>
                <a:ea typeface="Microsoft YaHei UI" panose="020B0503020204020204" pitchFamily="34" charset="-122"/>
              </a:defRPr>
            </a:lvl1pPr>
          </a:lstStyle>
          <a:p>
            <a:pPr lvl="0" rtl="0"/>
            <a:r>
              <a:rPr lang="zh-CN" altLang="en-US" noProof="0"/>
              <a:t>名称</a:t>
            </a:r>
          </a:p>
        </p:txBody>
      </p:sp>
      <p:sp>
        <p:nvSpPr>
          <p:cNvPr id="11" name="文本占位符 10">
            <a:extLst>
              <a:ext uri="{FF2B5EF4-FFF2-40B4-BE49-F238E27FC236}">
                <a16:creationId xmlns:a16="http://schemas.microsoft.com/office/drawing/2014/main" id="{53739758-B746-428A-A18B-3989DA89A860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974854" y="3904988"/>
            <a:ext cx="2124000" cy="1800000"/>
          </a:xfrm>
        </p:spPr>
        <p:txBody>
          <a:bodyPr rtlCol="0"/>
          <a:lstStyle>
            <a:lvl1pPr marL="0" indent="0" algn="l">
              <a:buNone/>
              <a:defRPr sz="1400">
                <a:solidFill>
                  <a:schemeClr val="tx1">
                    <a:lumMod val="50000"/>
                    <a:lumOff val="50000"/>
                  </a:schemeClr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defRPr>
            </a:lvl1pPr>
          </a:lstStyle>
          <a:p>
            <a:pPr lvl="0" rtl="0"/>
            <a:r>
              <a:rPr lang="zh-CN" altLang="en-US" noProof="0"/>
              <a:t>简介</a:t>
            </a:r>
          </a:p>
        </p:txBody>
      </p:sp>
      <p:sp>
        <p:nvSpPr>
          <p:cNvPr id="6" name="文本占位符 5">
            <a:extLst>
              <a:ext uri="{FF2B5EF4-FFF2-40B4-BE49-F238E27FC236}">
                <a16:creationId xmlns:a16="http://schemas.microsoft.com/office/drawing/2014/main" id="{3509F9E9-0483-4A79-B997-B23DAC1644C1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431800" y="1008000"/>
            <a:ext cx="11339513" cy="360000"/>
          </a:xfrm>
        </p:spPr>
        <p:txBody>
          <a:bodyPr rtlCol="0"/>
          <a:lstStyle>
            <a:lvl1pPr marL="0" indent="0">
              <a:buNone/>
              <a:defRPr>
                <a:latin typeface="Microsoft YaHei UI" panose="020B0503020204020204" pitchFamily="34" charset="-122"/>
                <a:ea typeface="Microsoft YaHei UI" panose="020B0503020204020204" pitchFamily="34" charset="-122"/>
              </a:defRPr>
            </a:lvl1pPr>
            <a:lvl2pPr marL="266700" indent="0">
              <a:buNone/>
              <a:defRPr/>
            </a:lvl2pPr>
            <a:lvl3pPr marL="542925" indent="0">
              <a:buNone/>
              <a:defRPr/>
            </a:lvl3pPr>
            <a:lvl4pPr marL="809625" indent="0">
              <a:buNone/>
              <a:defRPr/>
            </a:lvl4pPr>
            <a:lvl5pPr marL="1076325" indent="0">
              <a:buNone/>
              <a:defRPr/>
            </a:lvl5pPr>
          </a:lstStyle>
          <a:p>
            <a:pPr lvl="0" rtl="0"/>
            <a:r>
              <a:rPr lang="zh-CN" altLang="en-US" noProof="0"/>
              <a:t>副标题</a:t>
            </a:r>
          </a:p>
        </p:txBody>
      </p:sp>
      <p:sp>
        <p:nvSpPr>
          <p:cNvPr id="28" name="文本占位符 8">
            <a:extLst>
              <a:ext uri="{FF2B5EF4-FFF2-40B4-BE49-F238E27FC236}">
                <a16:creationId xmlns:a16="http://schemas.microsoft.com/office/drawing/2014/main" id="{B502D142-31B4-4BFF-A18F-9FB36E0F4005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1974854" y="3461032"/>
            <a:ext cx="2124000" cy="245885"/>
          </a:xfrm>
        </p:spPr>
        <p:txBody>
          <a:bodyPr rtlCol="0"/>
          <a:lstStyle>
            <a:lvl1pPr marL="0" indent="0" algn="l">
              <a:buFont typeface="Arial" panose="020B0604020202020204" pitchFamily="34" charset="0"/>
              <a:buNone/>
              <a:defRPr sz="1400">
                <a:solidFill>
                  <a:schemeClr val="bg1">
                    <a:lumMod val="50000"/>
                  </a:schemeClr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defRPr>
            </a:lvl1pPr>
          </a:lstStyle>
          <a:p>
            <a:pPr lvl="0" rtl="0"/>
            <a:r>
              <a:rPr lang="zh-CN" altLang="en-US" noProof="0"/>
              <a:t>标题</a:t>
            </a:r>
          </a:p>
        </p:txBody>
      </p:sp>
      <p:sp>
        <p:nvSpPr>
          <p:cNvPr id="41" name="图片占位符 4">
            <a:extLst>
              <a:ext uri="{FF2B5EF4-FFF2-40B4-BE49-F238E27FC236}">
                <a16:creationId xmlns:a16="http://schemas.microsoft.com/office/drawing/2014/main" id="{ED382BE6-73A2-49C4-9284-7996310FE85F}"/>
              </a:ext>
            </a:extLst>
          </p:cNvPr>
          <p:cNvSpPr>
            <a:spLocks noGrp="1"/>
          </p:cNvSpPr>
          <p:nvPr>
            <p:ph type="pic" sz="quarter" idx="34" hasCustomPrompt="1"/>
          </p:nvPr>
        </p:nvSpPr>
        <p:spPr>
          <a:xfrm>
            <a:off x="4268028" y="2319681"/>
            <a:ext cx="1352367" cy="1352367"/>
          </a:xfrm>
          <a:solidFill>
            <a:schemeClr val="bg1">
              <a:lumMod val="95000"/>
              <a:alpha val="70000"/>
            </a:schemeClr>
          </a:solidFill>
          <a:ln w="95250" cap="sq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0000" tIns="0" rIns="180000" bIns="0" numCol="1" spcCol="0" rtlCol="0" fromWordArt="0" anchor="ctr" anchorCtr="1" forceAA="0" compatLnSpc="1">
            <a:prstTxWarp prst="textNoShape">
              <a:avLst/>
            </a:prstTxWarp>
            <a:noAutofit/>
          </a:bodyPr>
          <a:lstStyle>
            <a:lvl1pPr marL="0" indent="0" algn="ctr">
              <a:buNone/>
              <a:defRPr lang="en-ZA" sz="1100" i="1">
                <a:solidFill>
                  <a:schemeClr val="tx1">
                    <a:lumMod val="50000"/>
                    <a:lumOff val="50000"/>
                  </a:schemeClr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  <a:cs typeface="Times New Roman" panose="02020603050405020304" pitchFamily="18" charset="0"/>
              </a:defRPr>
            </a:lvl1pPr>
          </a:lstStyle>
          <a:p>
            <a:pPr marL="266700" lvl="0" indent="-266700" algn="ctr" rtl="0"/>
            <a:r>
              <a:rPr lang="zh-CN" altLang="en-US" noProof="0"/>
              <a:t>将图像插入或拖放到此处</a:t>
            </a:r>
          </a:p>
        </p:txBody>
      </p:sp>
      <p:sp>
        <p:nvSpPr>
          <p:cNvPr id="42" name="文本占位符 8">
            <a:extLst>
              <a:ext uri="{FF2B5EF4-FFF2-40B4-BE49-F238E27FC236}">
                <a16:creationId xmlns:a16="http://schemas.microsoft.com/office/drawing/2014/main" id="{5E81FDE4-AA9D-42F8-BEAF-C710A81DC8AB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5811083" y="2485913"/>
            <a:ext cx="2124000" cy="701538"/>
          </a:xfrm>
        </p:spPr>
        <p:txBody>
          <a:bodyPr rtlCol="0" anchor="b"/>
          <a:lstStyle>
            <a:lvl1pPr marL="0" indent="0" algn="l">
              <a:buFont typeface="Arial" panose="020B0604020202020204" pitchFamily="34" charset="0"/>
              <a:buNone/>
              <a:defRPr sz="2400">
                <a:latin typeface="Microsoft YaHei UI" panose="020B0503020204020204" pitchFamily="34" charset="-122"/>
                <a:ea typeface="Microsoft YaHei UI" panose="020B0503020204020204" pitchFamily="34" charset="-122"/>
              </a:defRPr>
            </a:lvl1pPr>
          </a:lstStyle>
          <a:p>
            <a:pPr lvl="0" rtl="0"/>
            <a:r>
              <a:rPr lang="zh-CN" altLang="en-US" noProof="0"/>
              <a:t>名称</a:t>
            </a:r>
          </a:p>
        </p:txBody>
      </p:sp>
      <p:sp>
        <p:nvSpPr>
          <p:cNvPr id="43" name="文本占位符 10">
            <a:extLst>
              <a:ext uri="{FF2B5EF4-FFF2-40B4-BE49-F238E27FC236}">
                <a16:creationId xmlns:a16="http://schemas.microsoft.com/office/drawing/2014/main" id="{9D6585E1-D051-4611-811C-C8101B0D2F03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5811083" y="3904988"/>
            <a:ext cx="2124000" cy="1800000"/>
          </a:xfrm>
        </p:spPr>
        <p:txBody>
          <a:bodyPr rtlCol="0"/>
          <a:lstStyle>
            <a:lvl1pPr marL="0" indent="0" algn="l">
              <a:buNone/>
              <a:defRPr sz="1400">
                <a:solidFill>
                  <a:schemeClr val="tx1">
                    <a:lumMod val="50000"/>
                    <a:lumOff val="50000"/>
                  </a:schemeClr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defRPr>
            </a:lvl1pPr>
          </a:lstStyle>
          <a:p>
            <a:pPr lvl="0" rtl="0"/>
            <a:r>
              <a:rPr lang="zh-CN" altLang="en-US" noProof="0"/>
              <a:t>简介</a:t>
            </a:r>
          </a:p>
        </p:txBody>
      </p:sp>
      <p:sp>
        <p:nvSpPr>
          <p:cNvPr id="44" name="文本占位符 8">
            <a:extLst>
              <a:ext uri="{FF2B5EF4-FFF2-40B4-BE49-F238E27FC236}">
                <a16:creationId xmlns:a16="http://schemas.microsoft.com/office/drawing/2014/main" id="{6C195A32-24CC-4109-9C00-31757D0A0A3C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5811083" y="3461032"/>
            <a:ext cx="2124000" cy="245885"/>
          </a:xfrm>
        </p:spPr>
        <p:txBody>
          <a:bodyPr rtlCol="0"/>
          <a:lstStyle>
            <a:lvl1pPr marL="0" indent="0" algn="l">
              <a:buFont typeface="Arial" panose="020B0604020202020204" pitchFamily="34" charset="0"/>
              <a:buNone/>
              <a:defRPr sz="1400">
                <a:solidFill>
                  <a:schemeClr val="bg1">
                    <a:lumMod val="50000"/>
                  </a:schemeClr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defRPr>
            </a:lvl1pPr>
          </a:lstStyle>
          <a:p>
            <a:pPr lvl="0" rtl="0"/>
            <a:r>
              <a:rPr lang="zh-CN" altLang="en-US" noProof="0"/>
              <a:t>标题</a:t>
            </a:r>
          </a:p>
        </p:txBody>
      </p:sp>
      <p:sp>
        <p:nvSpPr>
          <p:cNvPr id="45" name="图片占位符 4">
            <a:extLst>
              <a:ext uri="{FF2B5EF4-FFF2-40B4-BE49-F238E27FC236}">
                <a16:creationId xmlns:a16="http://schemas.microsoft.com/office/drawing/2014/main" id="{B318C64F-C963-4A3C-BB8F-999A7F7F5F88}"/>
              </a:ext>
            </a:extLst>
          </p:cNvPr>
          <p:cNvSpPr>
            <a:spLocks noGrp="1"/>
          </p:cNvSpPr>
          <p:nvPr>
            <p:ph type="pic" sz="quarter" idx="38" hasCustomPrompt="1"/>
          </p:nvPr>
        </p:nvSpPr>
        <p:spPr>
          <a:xfrm>
            <a:off x="8112825" y="2319681"/>
            <a:ext cx="1352367" cy="1352367"/>
          </a:xfrm>
          <a:solidFill>
            <a:schemeClr val="bg1">
              <a:lumMod val="95000"/>
              <a:alpha val="70000"/>
            </a:schemeClr>
          </a:solidFill>
          <a:ln w="95250" cap="sq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0000" tIns="0" rIns="180000" bIns="0" numCol="1" spcCol="0" rtlCol="0" fromWordArt="0" anchor="ctr" anchorCtr="1" forceAA="0" compatLnSpc="1">
            <a:prstTxWarp prst="textNoShape">
              <a:avLst/>
            </a:prstTxWarp>
            <a:noAutofit/>
          </a:bodyPr>
          <a:lstStyle>
            <a:lvl1pPr marL="0" indent="0" algn="ctr">
              <a:buNone/>
              <a:defRPr lang="en-ZA" sz="1100" i="1">
                <a:solidFill>
                  <a:schemeClr val="tx1">
                    <a:lumMod val="50000"/>
                    <a:lumOff val="50000"/>
                  </a:schemeClr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  <a:cs typeface="Times New Roman" panose="02020603050405020304" pitchFamily="18" charset="0"/>
              </a:defRPr>
            </a:lvl1pPr>
          </a:lstStyle>
          <a:p>
            <a:pPr marL="266700" lvl="0" indent="-266700" algn="ctr" rtl="0"/>
            <a:r>
              <a:rPr lang="zh-CN" altLang="en-US" noProof="0"/>
              <a:t>将图像插入或拖放到此处</a:t>
            </a:r>
          </a:p>
        </p:txBody>
      </p:sp>
      <p:sp>
        <p:nvSpPr>
          <p:cNvPr id="46" name="文本占位符 8">
            <a:extLst>
              <a:ext uri="{FF2B5EF4-FFF2-40B4-BE49-F238E27FC236}">
                <a16:creationId xmlns:a16="http://schemas.microsoft.com/office/drawing/2014/main" id="{B8B9BC49-5937-4C0A-9AA6-7A7DA7F18CAF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9647313" y="2485913"/>
            <a:ext cx="2124000" cy="701538"/>
          </a:xfrm>
        </p:spPr>
        <p:txBody>
          <a:bodyPr rtlCol="0" anchor="b"/>
          <a:lstStyle>
            <a:lvl1pPr marL="0" indent="0" algn="l">
              <a:buFont typeface="Arial" panose="020B0604020202020204" pitchFamily="34" charset="0"/>
              <a:buNone/>
              <a:defRPr sz="2400">
                <a:latin typeface="Microsoft YaHei UI" panose="020B0503020204020204" pitchFamily="34" charset="-122"/>
                <a:ea typeface="Microsoft YaHei UI" panose="020B0503020204020204" pitchFamily="34" charset="-122"/>
              </a:defRPr>
            </a:lvl1pPr>
          </a:lstStyle>
          <a:p>
            <a:pPr lvl="0" rtl="0"/>
            <a:r>
              <a:rPr lang="zh-CN" altLang="en-US" noProof="0"/>
              <a:t>名称</a:t>
            </a:r>
          </a:p>
        </p:txBody>
      </p:sp>
      <p:sp>
        <p:nvSpPr>
          <p:cNvPr id="47" name="文本占位符 10">
            <a:extLst>
              <a:ext uri="{FF2B5EF4-FFF2-40B4-BE49-F238E27FC236}">
                <a16:creationId xmlns:a16="http://schemas.microsoft.com/office/drawing/2014/main" id="{8020B4D6-002F-4FA9-BF1D-FC56D9A06F28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9647313" y="3904988"/>
            <a:ext cx="2124000" cy="1800000"/>
          </a:xfrm>
        </p:spPr>
        <p:txBody>
          <a:bodyPr rtlCol="0"/>
          <a:lstStyle>
            <a:lvl1pPr marL="0" indent="0" algn="l">
              <a:buNone/>
              <a:defRPr sz="1400">
                <a:solidFill>
                  <a:schemeClr val="tx1">
                    <a:lumMod val="50000"/>
                    <a:lumOff val="50000"/>
                  </a:schemeClr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defRPr>
            </a:lvl1pPr>
          </a:lstStyle>
          <a:p>
            <a:pPr lvl="0" rtl="0"/>
            <a:r>
              <a:rPr lang="zh-CN" altLang="en-US" noProof="0"/>
              <a:t>个人简介</a:t>
            </a:r>
          </a:p>
        </p:txBody>
      </p:sp>
      <p:sp>
        <p:nvSpPr>
          <p:cNvPr id="48" name="文本占位符 8">
            <a:extLst>
              <a:ext uri="{FF2B5EF4-FFF2-40B4-BE49-F238E27FC236}">
                <a16:creationId xmlns:a16="http://schemas.microsoft.com/office/drawing/2014/main" id="{93C1946C-7118-4BF3-8EE8-B0944465F49A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9647313" y="3461032"/>
            <a:ext cx="2124000" cy="245885"/>
          </a:xfrm>
        </p:spPr>
        <p:txBody>
          <a:bodyPr rtlCol="0"/>
          <a:lstStyle>
            <a:lvl1pPr marL="0" indent="0" algn="l">
              <a:buFont typeface="Arial" panose="020B0604020202020204" pitchFamily="34" charset="0"/>
              <a:buNone/>
              <a:defRPr sz="1400">
                <a:solidFill>
                  <a:schemeClr val="bg1">
                    <a:lumMod val="50000"/>
                  </a:schemeClr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defRPr>
            </a:lvl1pPr>
          </a:lstStyle>
          <a:p>
            <a:pPr lvl="0" rtl="0"/>
            <a:r>
              <a:rPr lang="zh-CN" altLang="en-US" noProof="0"/>
              <a:t>标题</a:t>
            </a:r>
          </a:p>
        </p:txBody>
      </p:sp>
    </p:spTree>
    <p:extLst>
      <p:ext uri="{BB962C8B-B14F-4D97-AF65-F5344CB8AC3E}">
        <p14:creationId xmlns:p14="http://schemas.microsoft.com/office/powerpoint/2010/main" val="252342662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第 6 团队成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E8A85E10-5A18-4C86-8310-FA9CF8DF8A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2000" y="432000"/>
            <a:ext cx="11340000" cy="432000"/>
          </a:xfrm>
        </p:spPr>
        <p:txBody>
          <a:bodyPr rtlCol="0"/>
          <a:lstStyle>
            <a:lvl1pPr>
              <a:defRPr>
                <a:latin typeface="Microsoft YaHei UI" panose="020B0503020204020204" pitchFamily="34" charset="-122"/>
                <a:ea typeface="Microsoft YaHei UI" panose="020B0503020204020204" pitchFamily="34" charset="-122"/>
              </a:defRPr>
            </a:lvl1pPr>
          </a:lstStyle>
          <a:p>
            <a:pPr rtl="0"/>
            <a:r>
              <a:rPr lang="zh-CN" altLang="en-US" noProof="0"/>
              <a:t>单击此处编辑母版标题样式</a:t>
            </a:r>
          </a:p>
        </p:txBody>
      </p:sp>
      <p:sp>
        <p:nvSpPr>
          <p:cNvPr id="7" name="页脚占位符 6">
            <a:extLst>
              <a:ext uri="{FF2B5EF4-FFF2-40B4-BE49-F238E27FC236}">
                <a16:creationId xmlns:a16="http://schemas.microsoft.com/office/drawing/2014/main" id="{D2E533DB-3399-4A25-BB80-899E9CC78DB1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 rtlCol="0"/>
          <a:lstStyle>
            <a:lvl1pPr>
              <a:defRPr>
                <a:latin typeface="Microsoft YaHei UI" panose="020B0503020204020204" pitchFamily="34" charset="-122"/>
                <a:ea typeface="Microsoft YaHei UI" panose="020B0503020204020204" pitchFamily="34" charset="-122"/>
              </a:defRPr>
            </a:lvl1pPr>
          </a:lstStyle>
          <a:p>
            <a:r>
              <a:rPr lang="zh-CN" altLang="en-US"/>
              <a:t>添加页脚</a:t>
            </a:r>
          </a:p>
        </p:txBody>
      </p:sp>
      <p:sp>
        <p:nvSpPr>
          <p:cNvPr id="8" name="幻灯片编号占位符 7">
            <a:extLst>
              <a:ext uri="{FF2B5EF4-FFF2-40B4-BE49-F238E27FC236}">
                <a16:creationId xmlns:a16="http://schemas.microsoft.com/office/drawing/2014/main" id="{19A57786-309B-4137-8B30-4011FC0D4FCB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lvl1pPr>
              <a:defRPr>
                <a:latin typeface="Microsoft YaHei UI" panose="020B0503020204020204" pitchFamily="34" charset="-122"/>
                <a:ea typeface="Microsoft YaHei UI" panose="020B0503020204020204" pitchFamily="34" charset="-122"/>
              </a:defRPr>
            </a:lvl1pPr>
          </a:lstStyle>
          <a:p>
            <a:fld id="{4B73C415-D670-4716-A5EC-CC4D52CA2BAC}" type="slidenum">
              <a:rPr lang="en-US" altLang="zh-CN" smtClean="0"/>
              <a:pPr/>
              <a:t>‹#›</a:t>
            </a:fld>
            <a:endParaRPr lang="zh-CN" altLang="en-US"/>
          </a:p>
        </p:txBody>
      </p:sp>
      <p:sp>
        <p:nvSpPr>
          <p:cNvPr id="6" name="文本占位符 5">
            <a:extLst>
              <a:ext uri="{FF2B5EF4-FFF2-40B4-BE49-F238E27FC236}">
                <a16:creationId xmlns:a16="http://schemas.microsoft.com/office/drawing/2014/main" id="{3509F9E9-0483-4A79-B997-B23DAC1644C1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431800" y="1008000"/>
            <a:ext cx="11339513" cy="360000"/>
          </a:xfrm>
        </p:spPr>
        <p:txBody>
          <a:bodyPr rtlCol="0"/>
          <a:lstStyle>
            <a:lvl1pPr marL="0" indent="0">
              <a:buNone/>
              <a:defRPr>
                <a:latin typeface="Microsoft YaHei UI" panose="020B0503020204020204" pitchFamily="34" charset="-122"/>
                <a:ea typeface="Microsoft YaHei UI" panose="020B0503020204020204" pitchFamily="34" charset="-122"/>
              </a:defRPr>
            </a:lvl1pPr>
            <a:lvl2pPr marL="266700" indent="0">
              <a:buNone/>
              <a:defRPr/>
            </a:lvl2pPr>
            <a:lvl3pPr marL="542925" indent="0">
              <a:buNone/>
              <a:defRPr/>
            </a:lvl3pPr>
            <a:lvl4pPr marL="809625" indent="0">
              <a:buNone/>
              <a:defRPr/>
            </a:lvl4pPr>
            <a:lvl5pPr marL="1076325" indent="0">
              <a:buNone/>
              <a:defRPr/>
            </a:lvl5pPr>
          </a:lstStyle>
          <a:p>
            <a:pPr lvl="0" rtl="0"/>
            <a:r>
              <a:rPr lang="zh-CN" altLang="en-US" noProof="0"/>
              <a:t>副标题</a:t>
            </a:r>
          </a:p>
        </p:txBody>
      </p:sp>
      <p:sp>
        <p:nvSpPr>
          <p:cNvPr id="49" name="文本占位符 8">
            <a:extLst>
              <a:ext uri="{FF2B5EF4-FFF2-40B4-BE49-F238E27FC236}">
                <a16:creationId xmlns:a16="http://schemas.microsoft.com/office/drawing/2014/main" id="{305CEEFA-58BB-4AFA-AD31-BEE38B013E00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31800" y="4113808"/>
            <a:ext cx="1620000" cy="783544"/>
          </a:xfrm>
        </p:spPr>
        <p:txBody>
          <a:bodyPr rtlCol="0"/>
          <a:lstStyle>
            <a:lvl1pPr marL="0" indent="0" algn="l">
              <a:buFont typeface="Arial" panose="020B0604020202020204" pitchFamily="34" charset="0"/>
              <a:buNone/>
              <a:defRPr sz="2400">
                <a:latin typeface="Microsoft YaHei UI" panose="020B0503020204020204" pitchFamily="34" charset="-122"/>
                <a:ea typeface="Microsoft YaHei UI" panose="020B0503020204020204" pitchFamily="34" charset="-122"/>
              </a:defRPr>
            </a:lvl1pPr>
          </a:lstStyle>
          <a:p>
            <a:pPr lvl="0" rtl="0"/>
            <a:r>
              <a:rPr lang="zh-CN" altLang="en-US" noProof="0"/>
              <a:t>完整名称</a:t>
            </a:r>
          </a:p>
        </p:txBody>
      </p:sp>
      <p:sp>
        <p:nvSpPr>
          <p:cNvPr id="50" name="文本占位符 10">
            <a:extLst>
              <a:ext uri="{FF2B5EF4-FFF2-40B4-BE49-F238E27FC236}">
                <a16:creationId xmlns:a16="http://schemas.microsoft.com/office/drawing/2014/main" id="{BEEE40C3-341F-4063-8D33-B1328863FB30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31800" y="5258975"/>
            <a:ext cx="1620000" cy="720000"/>
          </a:xfrm>
        </p:spPr>
        <p:txBody>
          <a:bodyPr rtlCol="0"/>
          <a:lstStyle>
            <a:lvl1pPr marL="0" indent="0" algn="l">
              <a:buNone/>
              <a:defRPr sz="1400">
                <a:solidFill>
                  <a:schemeClr val="tx1">
                    <a:lumMod val="50000"/>
                    <a:lumOff val="50000"/>
                  </a:schemeClr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defRPr>
            </a:lvl1pPr>
          </a:lstStyle>
          <a:p>
            <a:pPr lvl="0" rtl="0"/>
            <a:r>
              <a:rPr lang="zh-CN" altLang="en-US" noProof="0"/>
              <a:t>项目符号说明</a:t>
            </a:r>
          </a:p>
        </p:txBody>
      </p:sp>
      <p:sp>
        <p:nvSpPr>
          <p:cNvPr id="51" name="文本占位符 8">
            <a:extLst>
              <a:ext uri="{FF2B5EF4-FFF2-40B4-BE49-F238E27FC236}">
                <a16:creationId xmlns:a16="http://schemas.microsoft.com/office/drawing/2014/main" id="{D09CE291-B951-4300-9D67-154E4BB557EC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2375703" y="4113808"/>
            <a:ext cx="1620000" cy="783544"/>
          </a:xfrm>
        </p:spPr>
        <p:txBody>
          <a:bodyPr rtlCol="0"/>
          <a:lstStyle>
            <a:lvl1pPr marL="0" indent="0" algn="l">
              <a:buFont typeface="Arial" panose="020B0604020202020204" pitchFamily="34" charset="0"/>
              <a:buNone/>
              <a:defRPr sz="2400">
                <a:latin typeface="Microsoft YaHei UI" panose="020B0503020204020204" pitchFamily="34" charset="-122"/>
                <a:ea typeface="Microsoft YaHei UI" panose="020B0503020204020204" pitchFamily="34" charset="-122"/>
              </a:defRPr>
            </a:lvl1pPr>
          </a:lstStyle>
          <a:p>
            <a:pPr lvl="0" rtl="0"/>
            <a:r>
              <a:rPr lang="zh-CN" altLang="en-US" noProof="0"/>
              <a:t>完整名称</a:t>
            </a:r>
          </a:p>
        </p:txBody>
      </p:sp>
      <p:sp>
        <p:nvSpPr>
          <p:cNvPr id="52" name="文本占位符 10">
            <a:extLst>
              <a:ext uri="{FF2B5EF4-FFF2-40B4-BE49-F238E27FC236}">
                <a16:creationId xmlns:a16="http://schemas.microsoft.com/office/drawing/2014/main" id="{0D3A393C-4D8C-49BC-934D-B57BE1B28405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2375703" y="5258975"/>
            <a:ext cx="1620000" cy="720000"/>
          </a:xfrm>
        </p:spPr>
        <p:txBody>
          <a:bodyPr rtlCol="0"/>
          <a:lstStyle>
            <a:lvl1pPr marL="0" indent="0" algn="l">
              <a:buNone/>
              <a:defRPr sz="1400">
                <a:solidFill>
                  <a:schemeClr val="tx1">
                    <a:lumMod val="50000"/>
                    <a:lumOff val="50000"/>
                  </a:schemeClr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defRPr>
            </a:lvl1pPr>
          </a:lstStyle>
          <a:p>
            <a:pPr lvl="0" rtl="0"/>
            <a:r>
              <a:rPr lang="zh-CN" altLang="en-US" noProof="0"/>
              <a:t>项目符号说明</a:t>
            </a:r>
          </a:p>
        </p:txBody>
      </p:sp>
      <p:sp>
        <p:nvSpPr>
          <p:cNvPr id="53" name="文本占位符 8">
            <a:extLst>
              <a:ext uri="{FF2B5EF4-FFF2-40B4-BE49-F238E27FC236}">
                <a16:creationId xmlns:a16="http://schemas.microsoft.com/office/drawing/2014/main" id="{08906184-3520-4606-AF8B-59ECFFA6D756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4319606" y="4113808"/>
            <a:ext cx="1620000" cy="783544"/>
          </a:xfrm>
        </p:spPr>
        <p:txBody>
          <a:bodyPr rtlCol="0"/>
          <a:lstStyle>
            <a:lvl1pPr marL="0" indent="0" algn="l">
              <a:buFont typeface="Arial" panose="020B0604020202020204" pitchFamily="34" charset="0"/>
              <a:buNone/>
              <a:defRPr sz="2400">
                <a:latin typeface="Microsoft YaHei UI" panose="020B0503020204020204" pitchFamily="34" charset="-122"/>
                <a:ea typeface="Microsoft YaHei UI" panose="020B0503020204020204" pitchFamily="34" charset="-122"/>
              </a:defRPr>
            </a:lvl1pPr>
          </a:lstStyle>
          <a:p>
            <a:pPr lvl="0" rtl="0"/>
            <a:r>
              <a:rPr lang="zh-CN" altLang="en-US" noProof="0"/>
              <a:t>完整名称</a:t>
            </a:r>
          </a:p>
        </p:txBody>
      </p:sp>
      <p:sp>
        <p:nvSpPr>
          <p:cNvPr id="54" name="文本占位符 10">
            <a:extLst>
              <a:ext uri="{FF2B5EF4-FFF2-40B4-BE49-F238E27FC236}">
                <a16:creationId xmlns:a16="http://schemas.microsoft.com/office/drawing/2014/main" id="{8A64BEB9-7FB0-4DF9-BFE9-62016E83E890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4319606" y="5258975"/>
            <a:ext cx="1620000" cy="720000"/>
          </a:xfrm>
        </p:spPr>
        <p:txBody>
          <a:bodyPr rtlCol="0"/>
          <a:lstStyle>
            <a:lvl1pPr marL="0" indent="0" algn="l">
              <a:buNone/>
              <a:defRPr sz="1400">
                <a:solidFill>
                  <a:schemeClr val="tx1">
                    <a:lumMod val="50000"/>
                    <a:lumOff val="50000"/>
                  </a:schemeClr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defRPr>
            </a:lvl1pPr>
          </a:lstStyle>
          <a:p>
            <a:pPr lvl="0" rtl="0"/>
            <a:r>
              <a:rPr lang="zh-CN" altLang="en-US" noProof="0"/>
              <a:t>项目符号说明</a:t>
            </a:r>
          </a:p>
        </p:txBody>
      </p:sp>
      <p:sp>
        <p:nvSpPr>
          <p:cNvPr id="55" name="文本占位符 8">
            <a:extLst>
              <a:ext uri="{FF2B5EF4-FFF2-40B4-BE49-F238E27FC236}">
                <a16:creationId xmlns:a16="http://schemas.microsoft.com/office/drawing/2014/main" id="{4CCC1C98-37FD-4404-8383-72ED535FE578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6263509" y="4113808"/>
            <a:ext cx="1620000" cy="783544"/>
          </a:xfrm>
        </p:spPr>
        <p:txBody>
          <a:bodyPr rtlCol="0"/>
          <a:lstStyle>
            <a:lvl1pPr marL="0" indent="0" algn="l">
              <a:buFont typeface="Arial" panose="020B0604020202020204" pitchFamily="34" charset="0"/>
              <a:buNone/>
              <a:defRPr sz="2400">
                <a:latin typeface="Microsoft YaHei UI" panose="020B0503020204020204" pitchFamily="34" charset="-122"/>
                <a:ea typeface="Microsoft YaHei UI" panose="020B0503020204020204" pitchFamily="34" charset="-122"/>
              </a:defRPr>
            </a:lvl1pPr>
          </a:lstStyle>
          <a:p>
            <a:pPr lvl="0" rtl="0"/>
            <a:r>
              <a:rPr lang="zh-CN" altLang="en-US" noProof="0"/>
              <a:t>完整名称</a:t>
            </a:r>
          </a:p>
        </p:txBody>
      </p:sp>
      <p:sp>
        <p:nvSpPr>
          <p:cNvPr id="56" name="文本占位符 10">
            <a:extLst>
              <a:ext uri="{FF2B5EF4-FFF2-40B4-BE49-F238E27FC236}">
                <a16:creationId xmlns:a16="http://schemas.microsoft.com/office/drawing/2014/main" id="{B24BD1AE-AB0E-40FA-AEA8-8D687D84B56E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6263509" y="5258975"/>
            <a:ext cx="1620000" cy="720000"/>
          </a:xfrm>
        </p:spPr>
        <p:txBody>
          <a:bodyPr rtlCol="0"/>
          <a:lstStyle>
            <a:lvl1pPr marL="0" indent="0" algn="l">
              <a:buNone/>
              <a:defRPr sz="1400">
                <a:solidFill>
                  <a:schemeClr val="tx1">
                    <a:lumMod val="50000"/>
                    <a:lumOff val="50000"/>
                  </a:schemeClr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defRPr>
            </a:lvl1pPr>
          </a:lstStyle>
          <a:p>
            <a:pPr lvl="0" rtl="0"/>
            <a:r>
              <a:rPr lang="zh-CN" altLang="en-US" noProof="0"/>
              <a:t>项目符号说明</a:t>
            </a:r>
          </a:p>
        </p:txBody>
      </p:sp>
      <p:sp>
        <p:nvSpPr>
          <p:cNvPr id="57" name="文本占位符 8">
            <a:extLst>
              <a:ext uri="{FF2B5EF4-FFF2-40B4-BE49-F238E27FC236}">
                <a16:creationId xmlns:a16="http://schemas.microsoft.com/office/drawing/2014/main" id="{CA2F0EA7-F3F7-443F-BA0D-4916B618C56B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8207412" y="4113808"/>
            <a:ext cx="1620000" cy="783544"/>
          </a:xfrm>
        </p:spPr>
        <p:txBody>
          <a:bodyPr rtlCol="0"/>
          <a:lstStyle>
            <a:lvl1pPr marL="0" indent="0" algn="l">
              <a:buFont typeface="Arial" panose="020B0604020202020204" pitchFamily="34" charset="0"/>
              <a:buNone/>
              <a:defRPr sz="2400">
                <a:latin typeface="Microsoft YaHei UI" panose="020B0503020204020204" pitchFamily="34" charset="-122"/>
                <a:ea typeface="Microsoft YaHei UI" panose="020B0503020204020204" pitchFamily="34" charset="-122"/>
              </a:defRPr>
            </a:lvl1pPr>
          </a:lstStyle>
          <a:p>
            <a:pPr lvl="0" rtl="0"/>
            <a:r>
              <a:rPr lang="zh-CN" altLang="en-US" noProof="0"/>
              <a:t>完整名称</a:t>
            </a:r>
          </a:p>
        </p:txBody>
      </p:sp>
      <p:sp>
        <p:nvSpPr>
          <p:cNvPr id="58" name="文本占位符 10">
            <a:extLst>
              <a:ext uri="{FF2B5EF4-FFF2-40B4-BE49-F238E27FC236}">
                <a16:creationId xmlns:a16="http://schemas.microsoft.com/office/drawing/2014/main" id="{2BB6E6C3-1F6A-41B6-8EE0-6FDCBA34413C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8207412" y="5258975"/>
            <a:ext cx="1620000" cy="720000"/>
          </a:xfrm>
        </p:spPr>
        <p:txBody>
          <a:bodyPr rtlCol="0"/>
          <a:lstStyle>
            <a:lvl1pPr marL="0" indent="0" algn="l">
              <a:buNone/>
              <a:defRPr sz="1400">
                <a:solidFill>
                  <a:schemeClr val="tx1">
                    <a:lumMod val="50000"/>
                    <a:lumOff val="50000"/>
                  </a:schemeClr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defRPr>
            </a:lvl1pPr>
          </a:lstStyle>
          <a:p>
            <a:pPr lvl="0" rtl="0"/>
            <a:r>
              <a:rPr lang="zh-CN" altLang="en-US" noProof="0"/>
              <a:t>项目符号说明</a:t>
            </a:r>
          </a:p>
        </p:txBody>
      </p:sp>
      <p:sp>
        <p:nvSpPr>
          <p:cNvPr id="16" name="图片占位符 15">
            <a:extLst>
              <a:ext uri="{FF2B5EF4-FFF2-40B4-BE49-F238E27FC236}">
                <a16:creationId xmlns:a16="http://schemas.microsoft.com/office/drawing/2014/main" id="{B2738624-9DAA-4152-9A77-80BBB71AD5F1}"/>
              </a:ext>
            </a:extLst>
          </p:cNvPr>
          <p:cNvSpPr>
            <a:spLocks noGrp="1"/>
          </p:cNvSpPr>
          <p:nvPr>
            <p:ph type="pic" sz="quarter" idx="41" hasCustomPrompt="1"/>
          </p:nvPr>
        </p:nvSpPr>
        <p:spPr>
          <a:xfrm>
            <a:off x="431800" y="2246681"/>
            <a:ext cx="1620000" cy="1620000"/>
          </a:xfrm>
          <a:solidFill>
            <a:schemeClr val="bg1">
              <a:lumMod val="95000"/>
              <a:alpha val="70000"/>
            </a:schemeClr>
          </a:solidFill>
          <a:ln w="95250" cap="sq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0000" tIns="0" rIns="180000" bIns="0" numCol="1" spcCol="0" rtlCol="0" fromWordArt="0" anchor="ctr" anchorCtr="1" forceAA="0" compatLnSpc="1">
            <a:prstTxWarp prst="textNoShape">
              <a:avLst/>
            </a:prstTxWarp>
            <a:noAutofit/>
          </a:bodyPr>
          <a:lstStyle>
            <a:lvl1pPr marL="0" indent="0" algn="ctr">
              <a:buNone/>
              <a:defRPr lang="en-ZA" sz="1100" i="1">
                <a:solidFill>
                  <a:schemeClr val="tx1">
                    <a:lumMod val="50000"/>
                    <a:lumOff val="50000"/>
                  </a:schemeClr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  <a:cs typeface="Times New Roman" panose="02020603050405020304" pitchFamily="18" charset="0"/>
              </a:defRPr>
            </a:lvl1pPr>
          </a:lstStyle>
          <a:p>
            <a:pPr marL="266700" lvl="0" indent="-266700" algn="ctr" rtl="0"/>
            <a:r>
              <a:rPr lang="zh-CN" altLang="en-US" noProof="0"/>
              <a:t>单击图标以添加图片</a:t>
            </a:r>
          </a:p>
        </p:txBody>
      </p:sp>
      <p:sp>
        <p:nvSpPr>
          <p:cNvPr id="59" name="图片占位符 15">
            <a:extLst>
              <a:ext uri="{FF2B5EF4-FFF2-40B4-BE49-F238E27FC236}">
                <a16:creationId xmlns:a16="http://schemas.microsoft.com/office/drawing/2014/main" id="{522AE46C-0845-4BB0-9861-06071BCF56F6}"/>
              </a:ext>
            </a:extLst>
          </p:cNvPr>
          <p:cNvSpPr>
            <a:spLocks noGrp="1"/>
          </p:cNvSpPr>
          <p:nvPr>
            <p:ph type="pic" sz="quarter" idx="42" hasCustomPrompt="1"/>
          </p:nvPr>
        </p:nvSpPr>
        <p:spPr>
          <a:xfrm>
            <a:off x="2375703" y="2246681"/>
            <a:ext cx="1620000" cy="1620000"/>
          </a:xfrm>
          <a:solidFill>
            <a:schemeClr val="bg1">
              <a:lumMod val="95000"/>
              <a:alpha val="70000"/>
            </a:schemeClr>
          </a:solidFill>
          <a:ln w="95250" cap="sq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0000" tIns="0" rIns="180000" bIns="0" numCol="1" spcCol="0" rtlCol="0" fromWordArt="0" anchor="ctr" anchorCtr="1" forceAA="0" compatLnSpc="1">
            <a:prstTxWarp prst="textNoShape">
              <a:avLst/>
            </a:prstTxWarp>
            <a:noAutofit/>
          </a:bodyPr>
          <a:lstStyle>
            <a:lvl1pPr marL="0" indent="0" algn="ctr">
              <a:buNone/>
              <a:defRPr lang="en-ZA" sz="1100" i="1">
                <a:solidFill>
                  <a:schemeClr val="tx1">
                    <a:lumMod val="50000"/>
                    <a:lumOff val="50000"/>
                  </a:schemeClr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  <a:cs typeface="Times New Roman" panose="02020603050405020304" pitchFamily="18" charset="0"/>
              </a:defRPr>
            </a:lvl1pPr>
          </a:lstStyle>
          <a:p>
            <a:pPr marL="266700" lvl="0" indent="-266700" algn="ctr" rtl="0"/>
            <a:r>
              <a:rPr lang="zh-CN" altLang="en-US" noProof="0"/>
              <a:t>单击图标以添加图片</a:t>
            </a:r>
          </a:p>
        </p:txBody>
      </p:sp>
      <p:sp>
        <p:nvSpPr>
          <p:cNvPr id="60" name="图片占位符 15">
            <a:extLst>
              <a:ext uri="{FF2B5EF4-FFF2-40B4-BE49-F238E27FC236}">
                <a16:creationId xmlns:a16="http://schemas.microsoft.com/office/drawing/2014/main" id="{D791A6AF-478F-443B-A785-F82A8DBA9F30}"/>
              </a:ext>
            </a:extLst>
          </p:cNvPr>
          <p:cNvSpPr>
            <a:spLocks noGrp="1"/>
          </p:cNvSpPr>
          <p:nvPr>
            <p:ph type="pic" sz="quarter" idx="43" hasCustomPrompt="1"/>
          </p:nvPr>
        </p:nvSpPr>
        <p:spPr>
          <a:xfrm>
            <a:off x="4319606" y="2246681"/>
            <a:ext cx="1620000" cy="1620000"/>
          </a:xfrm>
          <a:solidFill>
            <a:schemeClr val="bg1">
              <a:lumMod val="95000"/>
              <a:alpha val="70000"/>
            </a:schemeClr>
          </a:solidFill>
          <a:ln w="95250" cap="sq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0000" tIns="0" rIns="180000" bIns="0" numCol="1" spcCol="0" rtlCol="0" fromWordArt="0" anchor="ctr" anchorCtr="1" forceAA="0" compatLnSpc="1">
            <a:prstTxWarp prst="textNoShape">
              <a:avLst/>
            </a:prstTxWarp>
            <a:noAutofit/>
          </a:bodyPr>
          <a:lstStyle>
            <a:lvl1pPr marL="0" indent="0" algn="ctr">
              <a:buNone/>
              <a:defRPr lang="en-ZA" sz="1100" i="1">
                <a:solidFill>
                  <a:schemeClr val="tx1">
                    <a:lumMod val="50000"/>
                    <a:lumOff val="50000"/>
                  </a:schemeClr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  <a:cs typeface="Times New Roman" panose="02020603050405020304" pitchFamily="18" charset="0"/>
              </a:defRPr>
            </a:lvl1pPr>
          </a:lstStyle>
          <a:p>
            <a:pPr marL="266700" lvl="0" indent="-266700" algn="ctr" rtl="0"/>
            <a:r>
              <a:rPr lang="zh-CN" altLang="en-US" noProof="0"/>
              <a:t>单击图标以添加图片</a:t>
            </a:r>
          </a:p>
        </p:txBody>
      </p:sp>
      <p:sp>
        <p:nvSpPr>
          <p:cNvPr id="61" name="图片占位符 15">
            <a:extLst>
              <a:ext uri="{FF2B5EF4-FFF2-40B4-BE49-F238E27FC236}">
                <a16:creationId xmlns:a16="http://schemas.microsoft.com/office/drawing/2014/main" id="{1A65AFE9-2875-44A5-BF13-6E8438892669}"/>
              </a:ext>
            </a:extLst>
          </p:cNvPr>
          <p:cNvSpPr>
            <a:spLocks noGrp="1"/>
          </p:cNvSpPr>
          <p:nvPr>
            <p:ph type="pic" sz="quarter" idx="44" hasCustomPrompt="1"/>
          </p:nvPr>
        </p:nvSpPr>
        <p:spPr>
          <a:xfrm>
            <a:off x="6263509" y="2246681"/>
            <a:ext cx="1620000" cy="1620000"/>
          </a:xfrm>
          <a:solidFill>
            <a:schemeClr val="bg1">
              <a:lumMod val="95000"/>
              <a:alpha val="70000"/>
            </a:schemeClr>
          </a:solidFill>
          <a:ln w="95250" cap="sq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0000" tIns="0" rIns="180000" bIns="0" numCol="1" spcCol="0" rtlCol="0" fromWordArt="0" anchor="ctr" anchorCtr="1" forceAA="0" compatLnSpc="1">
            <a:prstTxWarp prst="textNoShape">
              <a:avLst/>
            </a:prstTxWarp>
            <a:noAutofit/>
          </a:bodyPr>
          <a:lstStyle>
            <a:lvl1pPr marL="0" indent="0" algn="ctr">
              <a:buNone/>
              <a:defRPr lang="en-ZA" sz="1100" i="1">
                <a:solidFill>
                  <a:schemeClr val="tx1">
                    <a:lumMod val="50000"/>
                    <a:lumOff val="50000"/>
                  </a:schemeClr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  <a:cs typeface="Times New Roman" panose="02020603050405020304" pitchFamily="18" charset="0"/>
              </a:defRPr>
            </a:lvl1pPr>
          </a:lstStyle>
          <a:p>
            <a:pPr marL="266700" lvl="0" indent="-266700" algn="ctr" rtl="0"/>
            <a:r>
              <a:rPr lang="zh-CN" altLang="en-US" noProof="0"/>
              <a:t>单击图标以添加图片</a:t>
            </a:r>
          </a:p>
        </p:txBody>
      </p:sp>
      <p:sp>
        <p:nvSpPr>
          <p:cNvPr id="62" name="图片占位符 15">
            <a:extLst>
              <a:ext uri="{FF2B5EF4-FFF2-40B4-BE49-F238E27FC236}">
                <a16:creationId xmlns:a16="http://schemas.microsoft.com/office/drawing/2014/main" id="{069B9167-077F-4123-82C5-01EB62AFB3E6}"/>
              </a:ext>
            </a:extLst>
          </p:cNvPr>
          <p:cNvSpPr>
            <a:spLocks noGrp="1"/>
          </p:cNvSpPr>
          <p:nvPr>
            <p:ph type="pic" sz="quarter" idx="45" hasCustomPrompt="1"/>
          </p:nvPr>
        </p:nvSpPr>
        <p:spPr>
          <a:xfrm>
            <a:off x="8207412" y="2246681"/>
            <a:ext cx="1620000" cy="1620000"/>
          </a:xfrm>
          <a:solidFill>
            <a:schemeClr val="bg1">
              <a:lumMod val="95000"/>
              <a:alpha val="70000"/>
            </a:schemeClr>
          </a:solidFill>
          <a:ln w="95250" cap="sq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0000" tIns="0" rIns="180000" bIns="0" numCol="1" spcCol="0" rtlCol="0" fromWordArt="0" anchor="ctr" anchorCtr="1" forceAA="0" compatLnSpc="1">
            <a:prstTxWarp prst="textNoShape">
              <a:avLst/>
            </a:prstTxWarp>
            <a:noAutofit/>
          </a:bodyPr>
          <a:lstStyle>
            <a:lvl1pPr marL="0" indent="0" algn="ctr">
              <a:buNone/>
              <a:defRPr lang="en-ZA" sz="1100" i="1">
                <a:solidFill>
                  <a:schemeClr val="tx1">
                    <a:lumMod val="50000"/>
                    <a:lumOff val="50000"/>
                  </a:schemeClr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  <a:cs typeface="Times New Roman" panose="02020603050405020304" pitchFamily="18" charset="0"/>
              </a:defRPr>
            </a:lvl1pPr>
          </a:lstStyle>
          <a:p>
            <a:pPr marL="266700" lvl="0" indent="-266700" algn="ctr" rtl="0"/>
            <a:r>
              <a:rPr lang="zh-CN" altLang="en-US" noProof="0"/>
              <a:t>单击图标以添加图片</a:t>
            </a:r>
          </a:p>
        </p:txBody>
      </p:sp>
      <p:sp>
        <p:nvSpPr>
          <p:cNvPr id="21" name="文本占位符 8">
            <a:extLst>
              <a:ext uri="{FF2B5EF4-FFF2-40B4-BE49-F238E27FC236}">
                <a16:creationId xmlns:a16="http://schemas.microsoft.com/office/drawing/2014/main" id="{F9EF21D5-1862-4F5B-86BF-B76AF2A72B32}"/>
              </a:ext>
            </a:extLst>
          </p:cNvPr>
          <p:cNvSpPr>
            <a:spLocks noGrp="1"/>
          </p:cNvSpPr>
          <p:nvPr>
            <p:ph type="body" sz="quarter" idx="46" hasCustomPrompt="1"/>
          </p:nvPr>
        </p:nvSpPr>
        <p:spPr>
          <a:xfrm>
            <a:off x="10151313" y="4113808"/>
            <a:ext cx="1620000" cy="783544"/>
          </a:xfrm>
        </p:spPr>
        <p:txBody>
          <a:bodyPr rtlCol="0"/>
          <a:lstStyle>
            <a:lvl1pPr marL="0" indent="0" algn="l">
              <a:buFont typeface="Arial" panose="020B0604020202020204" pitchFamily="34" charset="0"/>
              <a:buNone/>
              <a:defRPr sz="2400">
                <a:latin typeface="Microsoft YaHei UI" panose="020B0503020204020204" pitchFamily="34" charset="-122"/>
                <a:ea typeface="Microsoft YaHei UI" panose="020B0503020204020204" pitchFamily="34" charset="-122"/>
              </a:defRPr>
            </a:lvl1pPr>
          </a:lstStyle>
          <a:p>
            <a:pPr lvl="0" rtl="0"/>
            <a:r>
              <a:rPr lang="zh-CN" altLang="en-US" noProof="0"/>
              <a:t>完整名称</a:t>
            </a:r>
          </a:p>
        </p:txBody>
      </p:sp>
      <p:sp>
        <p:nvSpPr>
          <p:cNvPr id="22" name="文本占位符 10">
            <a:extLst>
              <a:ext uri="{FF2B5EF4-FFF2-40B4-BE49-F238E27FC236}">
                <a16:creationId xmlns:a16="http://schemas.microsoft.com/office/drawing/2014/main" id="{80EC8DA4-EC6B-4362-949F-968E973A545B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10151313" y="5258975"/>
            <a:ext cx="1620000" cy="720000"/>
          </a:xfrm>
        </p:spPr>
        <p:txBody>
          <a:bodyPr rtlCol="0"/>
          <a:lstStyle>
            <a:lvl1pPr marL="0" indent="0" algn="l">
              <a:buNone/>
              <a:defRPr sz="1400">
                <a:solidFill>
                  <a:schemeClr val="tx1">
                    <a:lumMod val="50000"/>
                    <a:lumOff val="50000"/>
                  </a:schemeClr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defRPr>
            </a:lvl1pPr>
          </a:lstStyle>
          <a:p>
            <a:pPr lvl="0" rtl="0"/>
            <a:r>
              <a:rPr lang="zh-CN" altLang="en-US" noProof="0"/>
              <a:t>项目符号描述</a:t>
            </a:r>
          </a:p>
        </p:txBody>
      </p:sp>
      <p:sp>
        <p:nvSpPr>
          <p:cNvPr id="23" name="图片占位符 15">
            <a:extLst>
              <a:ext uri="{FF2B5EF4-FFF2-40B4-BE49-F238E27FC236}">
                <a16:creationId xmlns:a16="http://schemas.microsoft.com/office/drawing/2014/main" id="{FC64B5FD-0E87-4FAB-AFEA-D10DFED9F653}"/>
              </a:ext>
            </a:extLst>
          </p:cNvPr>
          <p:cNvSpPr>
            <a:spLocks noGrp="1"/>
          </p:cNvSpPr>
          <p:nvPr>
            <p:ph type="pic" sz="quarter" idx="48" hasCustomPrompt="1"/>
          </p:nvPr>
        </p:nvSpPr>
        <p:spPr>
          <a:xfrm>
            <a:off x="10151313" y="2246681"/>
            <a:ext cx="1620000" cy="1620000"/>
          </a:xfrm>
          <a:solidFill>
            <a:schemeClr val="bg1">
              <a:lumMod val="95000"/>
              <a:alpha val="70000"/>
            </a:schemeClr>
          </a:solidFill>
          <a:ln w="95250" cap="sq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0000" tIns="0" rIns="180000" bIns="0" numCol="1" spcCol="0" rtlCol="0" fromWordArt="0" anchor="ctr" anchorCtr="1" forceAA="0" compatLnSpc="1">
            <a:prstTxWarp prst="textNoShape">
              <a:avLst/>
            </a:prstTxWarp>
            <a:noAutofit/>
          </a:bodyPr>
          <a:lstStyle>
            <a:lvl1pPr marL="0" indent="0" algn="ctr">
              <a:buNone/>
              <a:defRPr lang="en-ZA" sz="1100" i="1">
                <a:solidFill>
                  <a:schemeClr val="tx1">
                    <a:lumMod val="50000"/>
                    <a:lumOff val="50000"/>
                  </a:schemeClr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  <a:cs typeface="Times New Roman" panose="02020603050405020304" pitchFamily="18" charset="0"/>
              </a:defRPr>
            </a:lvl1pPr>
          </a:lstStyle>
          <a:p>
            <a:pPr marL="266700" lvl="0" indent="-266700" algn="ctr" rtl="0"/>
            <a:r>
              <a:rPr lang="zh-CN" altLang="en-US" noProof="0"/>
              <a:t>单击图标以添加图片</a:t>
            </a:r>
          </a:p>
        </p:txBody>
      </p:sp>
    </p:spTree>
    <p:extLst>
      <p:ext uri="{BB962C8B-B14F-4D97-AF65-F5344CB8AC3E}">
        <p14:creationId xmlns:p14="http://schemas.microsoft.com/office/powerpoint/2010/main" val="32867942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包含图像的标题幻灯片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图片占位符 9">
            <a:extLst>
              <a:ext uri="{FF2B5EF4-FFF2-40B4-BE49-F238E27FC236}">
                <a16:creationId xmlns:a16="http://schemas.microsoft.com/office/drawing/2014/main" id="{8BA39708-26C4-4C58-AAF1-7DDBAAFACC99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2192000" cy="6786563"/>
          </a:xfrm>
          <a:solidFill>
            <a:schemeClr val="tx1">
              <a:lumMod val="75000"/>
              <a:lumOff val="25000"/>
            </a:schemeClr>
          </a:solidFill>
        </p:spPr>
        <p:txBody>
          <a:bodyPr lIns="1044000" rIns="0" rtlCol="0" anchor="ctr"/>
          <a:lstStyle>
            <a:lvl1pPr marL="0" indent="0" algn="l">
              <a:buNone/>
              <a:defRPr sz="1100" i="1">
                <a:solidFill>
                  <a:schemeClr val="bg1">
                    <a:lumMod val="95000"/>
                  </a:schemeClr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  <a:cs typeface="Times New Roman" panose="02020603050405020304" pitchFamily="18" charset="0"/>
              </a:defRPr>
            </a:lvl1pPr>
          </a:lstStyle>
          <a:p>
            <a:pPr rtl="0"/>
            <a:r>
              <a:rPr lang="zh-CN" altLang="en-US" noProof="0"/>
              <a:t>将照片插入或拖放到此处 </a:t>
            </a:r>
          </a:p>
        </p:txBody>
      </p:sp>
      <p:sp>
        <p:nvSpPr>
          <p:cNvPr id="10" name="长方形 9">
            <a:extLst>
              <a:ext uri="{FF2B5EF4-FFF2-40B4-BE49-F238E27FC236}">
                <a16:creationId xmlns:a16="http://schemas.microsoft.com/office/drawing/2014/main" id="{129FEC1A-545F-4D58-B291-028B7D695567}"/>
              </a:ext>
            </a:extLst>
          </p:cNvPr>
          <p:cNvSpPr/>
          <p:nvPr userDrawn="1"/>
        </p:nvSpPr>
        <p:spPr>
          <a:xfrm>
            <a:off x="6336000" y="0"/>
            <a:ext cx="3979575" cy="6786563"/>
          </a:xfrm>
          <a:prstGeom prst="rect">
            <a:avLst/>
          </a:prstGeom>
          <a:solidFill>
            <a:schemeClr val="tx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zh-CN" altLang="en-US" noProof="0"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</p:txBody>
      </p:sp>
      <p:sp>
        <p:nvSpPr>
          <p:cNvPr id="2" name="标题 1">
            <a:extLst>
              <a:ext uri="{FF2B5EF4-FFF2-40B4-BE49-F238E27FC236}">
                <a16:creationId xmlns:a16="http://schemas.microsoft.com/office/drawing/2014/main" id="{6745B1DD-2DBA-49BF-BF09-5B70713A4CD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539896" y="2377000"/>
            <a:ext cx="3571782" cy="2387600"/>
          </a:xfrm>
        </p:spPr>
        <p:txBody>
          <a:bodyPr rtlCol="0" anchor="b"/>
          <a:lstStyle>
            <a:lvl1pPr algn="l">
              <a:defRPr sz="3600" b="1" spc="-300">
                <a:solidFill>
                  <a:schemeClr val="bg1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defRPr>
            </a:lvl1pPr>
          </a:lstStyle>
          <a:p>
            <a:pPr rtl="0"/>
            <a:r>
              <a:rPr lang="zh-CN" altLang="en-US" noProof="0"/>
              <a:t>单击此处编辑母版标题样式</a:t>
            </a:r>
            <a:endParaRPr lang="zh-CN" altLang="en-US" noProof="0" dirty="0"/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C7A60831-AA5D-4359-AACC-37D7271F2BF9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539896" y="4962525"/>
            <a:ext cx="3571782" cy="1219200"/>
          </a:xfrm>
        </p:spPr>
        <p:txBody>
          <a:bodyPr rtlCol="0"/>
          <a:lstStyle>
            <a:lvl1pPr marL="0" indent="0" algn="l">
              <a:buNone/>
              <a:defRPr sz="2400">
                <a:solidFill>
                  <a:schemeClr val="bg1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rtl="0"/>
            <a:r>
              <a:rPr lang="zh-CN" altLang="en-US" noProof="0"/>
              <a:t>单击以编辑母版副标题样式</a:t>
            </a:r>
          </a:p>
        </p:txBody>
      </p:sp>
      <p:sp>
        <p:nvSpPr>
          <p:cNvPr id="6" name="长方形 5">
            <a:extLst>
              <a:ext uri="{FF2B5EF4-FFF2-40B4-BE49-F238E27FC236}">
                <a16:creationId xmlns:a16="http://schemas.microsoft.com/office/drawing/2014/main" id="{787B6BB1-24C3-48A6-913C-94F7EA8127A1}"/>
              </a:ext>
            </a:extLst>
          </p:cNvPr>
          <p:cNvSpPr/>
          <p:nvPr userDrawn="1"/>
        </p:nvSpPr>
        <p:spPr>
          <a:xfrm>
            <a:off x="-1" y="6786563"/>
            <a:ext cx="11771999" cy="71437"/>
          </a:xfrm>
          <a:prstGeom prst="rect">
            <a:avLst/>
          </a:pr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zh-CN" altLang="en-US" noProof="0"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</p:txBody>
      </p:sp>
      <p:sp>
        <p:nvSpPr>
          <p:cNvPr id="7" name="长方形 6">
            <a:extLst>
              <a:ext uri="{FF2B5EF4-FFF2-40B4-BE49-F238E27FC236}">
                <a16:creationId xmlns:a16="http://schemas.microsoft.com/office/drawing/2014/main" id="{C1C9CBFF-5639-480A-82C7-50DAD54E2E48}"/>
              </a:ext>
            </a:extLst>
          </p:cNvPr>
          <p:cNvSpPr/>
          <p:nvPr userDrawn="1"/>
        </p:nvSpPr>
        <p:spPr>
          <a:xfrm>
            <a:off x="11771999" y="6786563"/>
            <a:ext cx="420000" cy="71437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zh-CN" altLang="en-US" noProof="0"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</p:txBody>
      </p:sp>
      <p:pic>
        <p:nvPicPr>
          <p:cNvPr id="12" name="图片 18" descr="图片1副本">
            <a:extLst>
              <a:ext uri="{FF2B5EF4-FFF2-40B4-BE49-F238E27FC236}">
                <a16:creationId xmlns:a16="http://schemas.microsoft.com/office/drawing/2014/main" id="{EE8BFB23-389A-4961-9363-0A96129A42F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0760" y="145018"/>
            <a:ext cx="960107" cy="5312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53730277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​​和副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7EF5211B-014A-4E6E-98C7-FDAF785531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zh-CN" altLang="en-US" noProof="0"/>
              <a:t>单击此处编辑母版标题样式</a:t>
            </a:r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5356FC21-A32D-44DC-BED7-08CEBB3B9090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 rtlCol="0"/>
          <a:lstStyle/>
          <a:p>
            <a:pPr rtl="0"/>
            <a:r>
              <a:rPr lang="zh-CN" altLang="en-US" noProof="0"/>
              <a:t>添加页脚</a:t>
            </a:r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FC0C6D2B-0FF5-4A5F-A062-480FFA6DA09A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pPr rtl="0"/>
            <a:fld id="{4B73C415-D670-4716-A5EC-CC4D52CA2BAC}" type="slidenum">
              <a:rPr lang="en-US" altLang="zh-CN" noProof="0" smtClean="0"/>
              <a:pPr/>
              <a:t>‹#›</a:t>
            </a:fld>
            <a:endParaRPr lang="zh-CN" altLang="en-US" noProof="0"/>
          </a:p>
        </p:txBody>
      </p:sp>
      <p:sp>
        <p:nvSpPr>
          <p:cNvPr id="5" name="文本占位符 5">
            <a:extLst>
              <a:ext uri="{FF2B5EF4-FFF2-40B4-BE49-F238E27FC236}">
                <a16:creationId xmlns:a16="http://schemas.microsoft.com/office/drawing/2014/main" id="{91612B32-057C-422E-8B4A-7B464DE04A79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431800" y="1008000"/>
            <a:ext cx="11339513" cy="360000"/>
          </a:xfrm>
        </p:spPr>
        <p:txBody>
          <a:bodyPr rtlCol="0"/>
          <a:lstStyle>
            <a:lvl1pPr marL="0" indent="0">
              <a:buNone/>
              <a:defRPr/>
            </a:lvl1pPr>
            <a:lvl2pPr marL="266700" indent="0">
              <a:buNone/>
              <a:defRPr/>
            </a:lvl2pPr>
            <a:lvl3pPr marL="542925" indent="0">
              <a:buNone/>
              <a:defRPr/>
            </a:lvl3pPr>
            <a:lvl4pPr marL="809625" indent="0">
              <a:buNone/>
              <a:defRPr/>
            </a:lvl4pPr>
            <a:lvl5pPr marL="1076325" indent="0">
              <a:buNone/>
              <a:defRPr/>
            </a:lvl5pPr>
          </a:lstStyle>
          <a:p>
            <a:pPr lvl="0" rtl="0"/>
            <a:r>
              <a:rPr lang="zh-CN" altLang="en-US" noProof="0"/>
              <a:t>副标题</a:t>
            </a:r>
          </a:p>
        </p:txBody>
      </p:sp>
    </p:spTree>
    <p:extLst>
      <p:ext uri="{BB962C8B-B14F-4D97-AF65-F5344CB8AC3E}">
        <p14:creationId xmlns:p14="http://schemas.microsoft.com/office/powerpoint/2010/main" val="387731601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E8A85E10-5A18-4C86-8310-FA9CF8DF8A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zh-CN" altLang="en-US" noProof="0"/>
              <a:t>单击此处编辑母版标题样式</a:t>
            </a:r>
          </a:p>
        </p:txBody>
      </p:sp>
      <p:sp>
        <p:nvSpPr>
          <p:cNvPr id="7" name="页脚占位符 6">
            <a:extLst>
              <a:ext uri="{FF2B5EF4-FFF2-40B4-BE49-F238E27FC236}">
                <a16:creationId xmlns:a16="http://schemas.microsoft.com/office/drawing/2014/main" id="{D2E533DB-3399-4A25-BB80-899E9CC78DB1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 rtlCol="0"/>
          <a:lstStyle/>
          <a:p>
            <a:pPr rtl="0"/>
            <a:r>
              <a:rPr lang="zh-CN" altLang="en-US" noProof="0"/>
              <a:t>添加页脚</a:t>
            </a:r>
          </a:p>
        </p:txBody>
      </p:sp>
      <p:sp>
        <p:nvSpPr>
          <p:cNvPr id="8" name="幻灯片编号占位符 7">
            <a:extLst>
              <a:ext uri="{FF2B5EF4-FFF2-40B4-BE49-F238E27FC236}">
                <a16:creationId xmlns:a16="http://schemas.microsoft.com/office/drawing/2014/main" id="{19A57786-309B-4137-8B30-4011FC0D4FCB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pPr rtl="0"/>
            <a:fld id="{4B73C415-D670-4716-A5EC-CC4D52CA2BAC}" type="slidenum">
              <a:rPr lang="en-US" altLang="zh-CN" noProof="0" smtClean="0"/>
              <a:pPr/>
              <a:t>‹#›</a:t>
            </a:fld>
            <a:endParaRPr lang="zh-CN" altLang="en-US" noProof="0"/>
          </a:p>
        </p:txBody>
      </p:sp>
    </p:spTree>
    <p:extLst>
      <p:ext uri="{BB962C8B-B14F-4D97-AF65-F5344CB8AC3E}">
        <p14:creationId xmlns:p14="http://schemas.microsoft.com/office/powerpoint/2010/main" val="26419694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页脚占位符 4">
            <a:extLst>
              <a:ext uri="{FF2B5EF4-FFF2-40B4-BE49-F238E27FC236}">
                <a16:creationId xmlns:a16="http://schemas.microsoft.com/office/drawing/2014/main" id="{582A4E56-DEE9-4FB2-89FF-0F12DB08ADCA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 rtlCol="0"/>
          <a:lstStyle/>
          <a:p>
            <a:pPr rtl="0"/>
            <a:r>
              <a:rPr lang="zh-CN" altLang="en-US" noProof="0"/>
              <a:t>添加页脚</a:t>
            </a: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CA8525B7-4C8D-4482-98E3-A68789AAB0CF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pPr rtl="0"/>
            <a:fld id="{4B73C415-D670-4716-A5EC-CC4D52CA2BAC}" type="slidenum">
              <a:rPr lang="en-US" altLang="zh-CN" noProof="0" smtClean="0"/>
              <a:pPr/>
              <a:t>‹#›</a:t>
            </a:fld>
            <a:endParaRPr lang="zh-CN" altLang="en-US" noProof="0"/>
          </a:p>
        </p:txBody>
      </p:sp>
    </p:spTree>
    <p:extLst>
      <p:ext uri="{BB962C8B-B14F-4D97-AF65-F5344CB8AC3E}">
        <p14:creationId xmlns:p14="http://schemas.microsoft.com/office/powerpoint/2010/main" val="138767150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标题幻灯片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图片占位符 9">
            <a:extLst>
              <a:ext uri="{FF2B5EF4-FFF2-40B4-BE49-F238E27FC236}">
                <a16:creationId xmlns:a16="http://schemas.microsoft.com/office/drawing/2014/main" id="{FF978957-D101-43B4-A717-19B1820B4F1A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2192000" cy="6786563"/>
          </a:xfrm>
          <a:solidFill>
            <a:schemeClr val="tx1">
              <a:lumMod val="75000"/>
              <a:lumOff val="25000"/>
            </a:schemeClr>
          </a:solidFill>
        </p:spPr>
        <p:txBody>
          <a:bodyPr lIns="1044000" rIns="0" rtlCol="0" anchor="ctr"/>
          <a:lstStyle>
            <a:lvl1pPr marL="0" indent="0" algn="l">
              <a:buNone/>
              <a:defRPr sz="1100" i="1">
                <a:solidFill>
                  <a:schemeClr val="bg1">
                    <a:lumMod val="95000"/>
                  </a:schemeClr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  <a:cs typeface="Times New Roman" panose="02020603050405020304" pitchFamily="18" charset="0"/>
              </a:defRPr>
            </a:lvl1pPr>
          </a:lstStyle>
          <a:p>
            <a:pPr rtl="0"/>
            <a:r>
              <a:rPr lang="zh-CN" altLang="en-US" noProof="0"/>
              <a:t>将照片插入或拖放到此处 </a:t>
            </a:r>
          </a:p>
        </p:txBody>
      </p:sp>
      <p:sp>
        <p:nvSpPr>
          <p:cNvPr id="9" name="长方形 8">
            <a:extLst>
              <a:ext uri="{FF2B5EF4-FFF2-40B4-BE49-F238E27FC236}">
                <a16:creationId xmlns:a16="http://schemas.microsoft.com/office/drawing/2014/main" id="{84DD3616-4E40-4CE5-88C8-2AF6E47D2086}"/>
              </a:ext>
            </a:extLst>
          </p:cNvPr>
          <p:cNvSpPr/>
          <p:nvPr userDrawn="1"/>
        </p:nvSpPr>
        <p:spPr>
          <a:xfrm>
            <a:off x="6336000" y="0"/>
            <a:ext cx="3979575" cy="6786563"/>
          </a:xfrm>
          <a:prstGeom prst="rect">
            <a:avLst/>
          </a:prstGeom>
          <a:solidFill>
            <a:schemeClr val="tx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zh-CN" altLang="en-US" noProof="0"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</p:txBody>
      </p:sp>
      <p:sp>
        <p:nvSpPr>
          <p:cNvPr id="11" name="长方形 10">
            <a:extLst>
              <a:ext uri="{FF2B5EF4-FFF2-40B4-BE49-F238E27FC236}">
                <a16:creationId xmlns:a16="http://schemas.microsoft.com/office/drawing/2014/main" id="{1EA3B184-0AF0-4DF5-B2BD-E6D1806BE1BF}"/>
              </a:ext>
            </a:extLst>
          </p:cNvPr>
          <p:cNvSpPr/>
          <p:nvPr userDrawn="1"/>
        </p:nvSpPr>
        <p:spPr>
          <a:xfrm>
            <a:off x="-1" y="6786563"/>
            <a:ext cx="11771999" cy="71437"/>
          </a:xfrm>
          <a:prstGeom prst="rect">
            <a:avLst/>
          </a:pr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zh-CN" altLang="en-US" noProof="0"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</p:txBody>
      </p:sp>
      <p:sp>
        <p:nvSpPr>
          <p:cNvPr id="12" name="长方形 11">
            <a:extLst>
              <a:ext uri="{FF2B5EF4-FFF2-40B4-BE49-F238E27FC236}">
                <a16:creationId xmlns:a16="http://schemas.microsoft.com/office/drawing/2014/main" id="{B8FC9062-5711-4550-8470-F1324E804FFF}"/>
              </a:ext>
            </a:extLst>
          </p:cNvPr>
          <p:cNvSpPr/>
          <p:nvPr userDrawn="1"/>
        </p:nvSpPr>
        <p:spPr>
          <a:xfrm>
            <a:off x="11771999" y="6786563"/>
            <a:ext cx="420000" cy="71437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zh-CN" altLang="en-US" noProof="0"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</p:txBody>
      </p:sp>
      <p:sp>
        <p:nvSpPr>
          <p:cNvPr id="13" name="长方形 12">
            <a:extLst>
              <a:ext uri="{FF2B5EF4-FFF2-40B4-BE49-F238E27FC236}">
                <a16:creationId xmlns:a16="http://schemas.microsoft.com/office/drawing/2014/main" id="{DC433A2F-8949-4AAC-AE96-175254493AF4}"/>
              </a:ext>
            </a:extLst>
          </p:cNvPr>
          <p:cNvSpPr/>
          <p:nvPr userDrawn="1"/>
        </p:nvSpPr>
        <p:spPr>
          <a:xfrm>
            <a:off x="6336000" y="0"/>
            <a:ext cx="3979575" cy="6858000"/>
          </a:xfrm>
          <a:prstGeom prst="rect">
            <a:avLst/>
          </a:prstGeom>
          <a:solidFill>
            <a:schemeClr val="tx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zh-CN" altLang="en-US" noProof="0"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</p:txBody>
      </p:sp>
      <p:sp>
        <p:nvSpPr>
          <p:cNvPr id="2" name="标题 1">
            <a:extLst>
              <a:ext uri="{FF2B5EF4-FFF2-40B4-BE49-F238E27FC236}">
                <a16:creationId xmlns:a16="http://schemas.microsoft.com/office/drawing/2014/main" id="{6745B1DD-2DBA-49BF-BF09-5B70713A4CDC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539896" y="2377000"/>
            <a:ext cx="3571782" cy="2387600"/>
          </a:xfrm>
        </p:spPr>
        <p:txBody>
          <a:bodyPr rtlCol="0" anchor="b"/>
          <a:lstStyle>
            <a:lvl1pPr algn="l">
              <a:defRPr sz="5400" spc="-300">
                <a:solidFill>
                  <a:schemeClr val="bg1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defRPr>
            </a:lvl1pPr>
          </a:lstStyle>
          <a:p>
            <a:pPr rtl="0"/>
            <a:r>
              <a:rPr lang="zh-CN" altLang="en-US" noProof="0"/>
              <a:t>谢谢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C7A60831-AA5D-4359-AACC-37D7271F2BF9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905624" y="5057775"/>
            <a:ext cx="3206053" cy="247650"/>
          </a:xfrm>
        </p:spPr>
        <p:txBody>
          <a:bodyPr rtlCol="0"/>
          <a:lstStyle>
            <a:lvl1pPr marL="0" indent="0" algn="l">
              <a:buNone/>
              <a:defRPr sz="1400">
                <a:solidFill>
                  <a:schemeClr val="bg1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rtl="0"/>
            <a:r>
              <a:rPr lang="zh-CN" altLang="en-US" noProof="0"/>
              <a:t>完整名称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99EABB85-2AAF-4939-BDF4-E3CF2F31B32F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905625" y="5400675"/>
            <a:ext cx="3206750" cy="247650"/>
          </a:xfrm>
        </p:spPr>
        <p:txBody>
          <a:bodyPr vert="horz" lIns="0" tIns="0" rIns="0" bIns="0" rtlCol="0">
            <a:noAutofit/>
          </a:bodyPr>
          <a:lstStyle>
            <a:lvl1pPr marL="0" indent="0">
              <a:buNone/>
              <a:defRPr lang="en-US" sz="1400" dirty="0" smtClean="0">
                <a:solidFill>
                  <a:schemeClr val="bg1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defRPr>
            </a:lvl1pPr>
            <a:lvl2pPr>
              <a:defRPr lang="en-US" sz="2000" dirty="0" smtClean="0"/>
            </a:lvl2pPr>
            <a:lvl3pPr>
              <a:defRPr lang="en-US" sz="1800" dirty="0" smtClean="0"/>
            </a:lvl3pPr>
            <a:lvl4pPr>
              <a:defRPr lang="en-US" sz="1600" dirty="0" smtClean="0"/>
            </a:lvl4pPr>
            <a:lvl5pPr>
              <a:defRPr lang="en-ZA" sz="1600" dirty="0"/>
            </a:lvl5pPr>
          </a:lstStyle>
          <a:p>
            <a:pPr marL="266700" lvl="0" indent="-266700" rtl="0"/>
            <a:r>
              <a:rPr lang="zh-CN" altLang="en-US" noProof="0"/>
              <a:t>联系电话</a:t>
            </a:r>
          </a:p>
        </p:txBody>
      </p:sp>
      <p:sp>
        <p:nvSpPr>
          <p:cNvPr id="10" name="文本占位符 9">
            <a:extLst>
              <a:ext uri="{FF2B5EF4-FFF2-40B4-BE49-F238E27FC236}">
                <a16:creationId xmlns:a16="http://schemas.microsoft.com/office/drawing/2014/main" id="{04E7DF27-55E9-4F17-91D3-29228A4020F3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905625" y="5751513"/>
            <a:ext cx="3206750" cy="247650"/>
          </a:xfrm>
        </p:spPr>
        <p:txBody>
          <a:bodyPr vert="horz" lIns="0" tIns="0" rIns="0" bIns="0" rtlCol="0">
            <a:noAutofit/>
          </a:bodyPr>
          <a:lstStyle>
            <a:lvl1pPr marL="0" indent="0">
              <a:buNone/>
              <a:defRPr lang="en-US" sz="1400" smtClean="0">
                <a:solidFill>
                  <a:schemeClr val="bg1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defRPr>
            </a:lvl1pPr>
            <a:lvl2pPr>
              <a:defRPr lang="en-US" sz="2000" smtClean="0"/>
            </a:lvl2pPr>
            <a:lvl3pPr>
              <a:defRPr lang="en-US" sz="1800" smtClean="0"/>
            </a:lvl3pPr>
            <a:lvl4pPr>
              <a:defRPr lang="en-US" sz="1600" smtClean="0"/>
            </a:lvl4pPr>
            <a:lvl5pPr>
              <a:defRPr lang="en-ZA" sz="1600"/>
            </a:lvl5pPr>
          </a:lstStyle>
          <a:p>
            <a:pPr marL="266700" lvl="0" indent="-266700" rtl="0"/>
            <a:r>
              <a:rPr lang="zh-CN" altLang="en-US" noProof="0"/>
              <a:t>电子邮件或社交媒体</a:t>
            </a:r>
          </a:p>
        </p:txBody>
      </p:sp>
    </p:spTree>
    <p:extLst>
      <p:ext uri="{BB962C8B-B14F-4D97-AF65-F5344CB8AC3E}">
        <p14:creationId xmlns:p14="http://schemas.microsoft.com/office/powerpoint/2010/main" val="427179874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移动应用预览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 descr="手机屏幕&#10;&#10;生成的置信度较高的说明">
            <a:extLst>
              <a:ext uri="{FF2B5EF4-FFF2-40B4-BE49-F238E27FC236}">
                <a16:creationId xmlns:a16="http://schemas.microsoft.com/office/drawing/2014/main" id="{68055F11-596F-47BF-A832-A501EC346C2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33307" y="915497"/>
            <a:ext cx="4666142" cy="4684105"/>
          </a:xfrm>
          <a:prstGeom prst="rect">
            <a:avLst/>
          </a:prstGeom>
        </p:spPr>
      </p:pic>
      <p:pic>
        <p:nvPicPr>
          <p:cNvPr id="9" name="图片 8" descr="手机屏幕&#10;&#10;生成的置信度较高的说明">
            <a:extLst>
              <a:ext uri="{FF2B5EF4-FFF2-40B4-BE49-F238E27FC236}">
                <a16:creationId xmlns:a16="http://schemas.microsoft.com/office/drawing/2014/main" id="{80EBF765-2A5E-4BDA-B092-25691E47915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762929" y="915497"/>
            <a:ext cx="4666142" cy="4684105"/>
          </a:xfrm>
          <a:prstGeom prst="rect">
            <a:avLst/>
          </a:prstGeom>
        </p:spPr>
      </p:pic>
      <p:pic>
        <p:nvPicPr>
          <p:cNvPr id="10" name="图片 9" descr="手机屏幕&#10;&#10;生成的置信度较高的说明">
            <a:extLst>
              <a:ext uri="{FF2B5EF4-FFF2-40B4-BE49-F238E27FC236}">
                <a16:creationId xmlns:a16="http://schemas.microsoft.com/office/drawing/2014/main" id="{E97A6530-14B5-4A05-B7A3-7BA661FCD58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92551" y="915497"/>
            <a:ext cx="4666142" cy="4684105"/>
          </a:xfrm>
          <a:prstGeom prst="rect">
            <a:avLst/>
          </a:prstGeom>
        </p:spPr>
      </p:pic>
      <p:sp>
        <p:nvSpPr>
          <p:cNvPr id="2" name="标题 1">
            <a:extLst>
              <a:ext uri="{FF2B5EF4-FFF2-40B4-BE49-F238E27FC236}">
                <a16:creationId xmlns:a16="http://schemas.microsoft.com/office/drawing/2014/main" id="{7EF5211B-014A-4E6E-98C7-FDAF785531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lvl1pPr>
              <a:defRPr>
                <a:latin typeface="Microsoft YaHei UI" panose="020B0503020204020204" pitchFamily="34" charset="-122"/>
                <a:ea typeface="Microsoft YaHei UI" panose="020B0503020204020204" pitchFamily="34" charset="-122"/>
              </a:defRPr>
            </a:lvl1pPr>
          </a:lstStyle>
          <a:p>
            <a:pPr rtl="0"/>
            <a:r>
              <a:rPr lang="zh-CN" altLang="en-US" noProof="0"/>
              <a:t>单击此处编辑母版标题样式</a:t>
            </a:r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5356FC21-A32D-44DC-BED7-08CEBB3B9090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 rtlCol="0"/>
          <a:lstStyle>
            <a:lvl1pPr>
              <a:defRPr>
                <a:latin typeface="Microsoft YaHei UI" panose="020B0503020204020204" pitchFamily="34" charset="-122"/>
                <a:ea typeface="Microsoft YaHei UI" panose="020B0503020204020204" pitchFamily="34" charset="-122"/>
              </a:defRPr>
            </a:lvl1pPr>
          </a:lstStyle>
          <a:p>
            <a:r>
              <a:rPr lang="zh-CN" altLang="en-US"/>
              <a:t>添加页脚</a:t>
            </a:r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FC0C6D2B-0FF5-4A5F-A062-480FFA6DA09A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lvl1pPr>
              <a:defRPr>
                <a:latin typeface="Microsoft YaHei UI" panose="020B0503020204020204" pitchFamily="34" charset="-122"/>
                <a:ea typeface="Microsoft YaHei UI" panose="020B0503020204020204" pitchFamily="34" charset="-122"/>
              </a:defRPr>
            </a:lvl1pPr>
          </a:lstStyle>
          <a:p>
            <a:fld id="{4B73C415-D670-4716-A5EC-CC4D52CA2BAC}" type="slidenum">
              <a:rPr lang="en-US" altLang="zh-CN" smtClean="0"/>
              <a:pPr/>
              <a:t>‹#›</a:t>
            </a:fld>
            <a:endParaRPr lang="zh-CN" altLang="en-US"/>
          </a:p>
        </p:txBody>
      </p:sp>
      <p:sp>
        <p:nvSpPr>
          <p:cNvPr id="11" name="内容占位符 3">
            <a:extLst>
              <a:ext uri="{FF2B5EF4-FFF2-40B4-BE49-F238E27FC236}">
                <a16:creationId xmlns:a16="http://schemas.microsoft.com/office/drawing/2014/main" id="{47EC9494-5A42-419D-AADF-96EF1EFD7B64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1615505" y="5752808"/>
            <a:ext cx="1980000" cy="548945"/>
          </a:xfrm>
        </p:spPr>
        <p:txBody>
          <a:bodyPr rtlCol="0"/>
          <a:lstStyle>
            <a:lvl1pPr marL="0" indent="0" algn="ctr">
              <a:buFont typeface="Arial" panose="020B0604020202020204" pitchFamily="34" charset="0"/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defRPr>
            </a:lvl1pPr>
          </a:lstStyle>
          <a:p>
            <a:pPr lvl="0" rtl="0"/>
            <a:r>
              <a:rPr lang="zh-CN" altLang="en-US" noProof="0"/>
              <a:t>模型详细信息</a:t>
            </a:r>
          </a:p>
        </p:txBody>
      </p:sp>
      <p:sp>
        <p:nvSpPr>
          <p:cNvPr id="12" name="文本占位符 11">
            <a:extLst>
              <a:ext uri="{FF2B5EF4-FFF2-40B4-BE49-F238E27FC236}">
                <a16:creationId xmlns:a16="http://schemas.microsoft.com/office/drawing/2014/main" id="{CE2D3309-00A3-42D9-8706-6F2A6AD3BB04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615505" y="5291099"/>
            <a:ext cx="1980000" cy="360000"/>
          </a:xfrm>
        </p:spPr>
        <p:txBody>
          <a:bodyPr rtlCol="0"/>
          <a:lstStyle>
            <a:lvl1pPr marL="0" indent="0" algn="ctr">
              <a:buFont typeface="Arial" panose="020B0604020202020204" pitchFamily="34" charset="0"/>
              <a:buNone/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defRPr>
            </a:lvl1pPr>
          </a:lstStyle>
          <a:p>
            <a:pPr lvl="0" rtl="0"/>
            <a:r>
              <a:rPr lang="zh-CN" altLang="en-US" noProof="0"/>
              <a:t>模型名称</a:t>
            </a:r>
          </a:p>
        </p:txBody>
      </p:sp>
      <p:sp>
        <p:nvSpPr>
          <p:cNvPr id="13" name="内容占位符 3">
            <a:extLst>
              <a:ext uri="{FF2B5EF4-FFF2-40B4-BE49-F238E27FC236}">
                <a16:creationId xmlns:a16="http://schemas.microsoft.com/office/drawing/2014/main" id="{94E4C70C-AC1E-4EDE-B2C1-23A54123479F}"/>
              </a:ext>
            </a:extLst>
          </p:cNvPr>
          <p:cNvSpPr>
            <a:spLocks noGrp="1"/>
          </p:cNvSpPr>
          <p:nvPr>
            <p:ph sz="half" idx="15" hasCustomPrompt="1"/>
          </p:nvPr>
        </p:nvSpPr>
        <p:spPr>
          <a:xfrm>
            <a:off x="5177148" y="5752808"/>
            <a:ext cx="1980000" cy="548945"/>
          </a:xfrm>
        </p:spPr>
        <p:txBody>
          <a:bodyPr rtlCol="0"/>
          <a:lstStyle>
            <a:lvl1pPr marL="0" indent="0" algn="ctr">
              <a:buFont typeface="Arial" panose="020B0604020202020204" pitchFamily="34" charset="0"/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defRPr>
            </a:lvl1pPr>
          </a:lstStyle>
          <a:p>
            <a:pPr lvl="0" rtl="0"/>
            <a:r>
              <a:rPr lang="zh-CN" altLang="en-US" noProof="0"/>
              <a:t>模型详细信息</a:t>
            </a:r>
          </a:p>
        </p:txBody>
      </p:sp>
      <p:sp>
        <p:nvSpPr>
          <p:cNvPr id="14" name="文本占位符 11">
            <a:extLst>
              <a:ext uri="{FF2B5EF4-FFF2-40B4-BE49-F238E27FC236}">
                <a16:creationId xmlns:a16="http://schemas.microsoft.com/office/drawing/2014/main" id="{14B1BB7D-C6D3-4D9C-A235-6CBB5A13EEC6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177148" y="5291099"/>
            <a:ext cx="1980000" cy="360000"/>
          </a:xfrm>
        </p:spPr>
        <p:txBody>
          <a:bodyPr rtlCol="0"/>
          <a:lstStyle>
            <a:lvl1pPr marL="0" indent="0" algn="ctr">
              <a:buFont typeface="Arial" panose="020B0604020202020204" pitchFamily="34" charset="0"/>
              <a:buNone/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defRPr>
            </a:lvl1pPr>
          </a:lstStyle>
          <a:p>
            <a:pPr lvl="0" rtl="0"/>
            <a:r>
              <a:rPr lang="zh-CN" altLang="en-US" noProof="0"/>
              <a:t>模型名称</a:t>
            </a:r>
          </a:p>
        </p:txBody>
      </p:sp>
      <p:sp>
        <p:nvSpPr>
          <p:cNvPr id="15" name="内容占位符 3">
            <a:extLst>
              <a:ext uri="{FF2B5EF4-FFF2-40B4-BE49-F238E27FC236}">
                <a16:creationId xmlns:a16="http://schemas.microsoft.com/office/drawing/2014/main" id="{718515F4-6451-4FB7-ACE4-5D9C2CD207A4}"/>
              </a:ext>
            </a:extLst>
          </p:cNvPr>
          <p:cNvSpPr>
            <a:spLocks noGrp="1"/>
          </p:cNvSpPr>
          <p:nvPr>
            <p:ph sz="half" idx="17" hasCustomPrompt="1"/>
          </p:nvPr>
        </p:nvSpPr>
        <p:spPr>
          <a:xfrm>
            <a:off x="8699878" y="5752808"/>
            <a:ext cx="1980000" cy="548945"/>
          </a:xfrm>
        </p:spPr>
        <p:txBody>
          <a:bodyPr rtlCol="0"/>
          <a:lstStyle>
            <a:lvl1pPr marL="0" indent="0" algn="ctr">
              <a:buFont typeface="Arial" panose="020B0604020202020204" pitchFamily="34" charset="0"/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defRPr>
            </a:lvl1pPr>
          </a:lstStyle>
          <a:p>
            <a:pPr lvl="0" rtl="0"/>
            <a:r>
              <a:rPr lang="zh-CN" altLang="en-US" noProof="0"/>
              <a:t>模型详细信息</a:t>
            </a:r>
          </a:p>
        </p:txBody>
      </p:sp>
      <p:sp>
        <p:nvSpPr>
          <p:cNvPr id="16" name="文本占位符 11">
            <a:extLst>
              <a:ext uri="{FF2B5EF4-FFF2-40B4-BE49-F238E27FC236}">
                <a16:creationId xmlns:a16="http://schemas.microsoft.com/office/drawing/2014/main" id="{B362C889-34FC-4EB1-967B-DC98349082CB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8699878" y="5291099"/>
            <a:ext cx="1980000" cy="360000"/>
          </a:xfrm>
        </p:spPr>
        <p:txBody>
          <a:bodyPr rtlCol="0"/>
          <a:lstStyle>
            <a:lvl1pPr marL="0" indent="0" algn="ctr">
              <a:buFont typeface="Arial" panose="020B0604020202020204" pitchFamily="34" charset="0"/>
              <a:buNone/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defRPr>
            </a:lvl1pPr>
          </a:lstStyle>
          <a:p>
            <a:pPr lvl="0" rtl="0"/>
            <a:r>
              <a:rPr lang="zh-CN" altLang="en-US" noProof="0"/>
              <a:t>模型名称</a:t>
            </a:r>
          </a:p>
        </p:txBody>
      </p:sp>
      <p:sp>
        <p:nvSpPr>
          <p:cNvPr id="4" name="图片占位符 3">
            <a:extLst>
              <a:ext uri="{FF2B5EF4-FFF2-40B4-BE49-F238E27FC236}">
                <a16:creationId xmlns:a16="http://schemas.microsoft.com/office/drawing/2014/main" id="{4C4EB921-BD58-4C2E-BDD5-FC8D2629829B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1751679" y="1450182"/>
            <a:ext cx="1772571" cy="3183732"/>
          </a:xfrm>
          <a:solidFill>
            <a:schemeClr val="bg1">
              <a:lumMod val="95000"/>
              <a:alpha val="70000"/>
            </a:schemeClr>
          </a:solidFill>
          <a:ln w="95250" cap="sq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0000" tIns="0" rIns="180000" bIns="0" numCol="1" spcCol="0" rtlCol="0" fromWordArt="0" anchor="ctr" anchorCtr="1" forceAA="0" compatLnSpc="1">
            <a:prstTxWarp prst="textNoShape">
              <a:avLst/>
            </a:prstTxWarp>
            <a:noAutofit/>
          </a:bodyPr>
          <a:lstStyle>
            <a:lvl1pPr marL="0" indent="0">
              <a:buNone/>
              <a:defRPr lang="en-ZA" sz="1100" i="1">
                <a:solidFill>
                  <a:schemeClr val="tx1">
                    <a:lumMod val="50000"/>
                    <a:lumOff val="50000"/>
                  </a:schemeClr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  <a:cs typeface="Times New Roman" panose="02020603050405020304" pitchFamily="18" charset="0"/>
              </a:defRPr>
            </a:lvl1pPr>
          </a:lstStyle>
          <a:p>
            <a:pPr marL="266700" lvl="0" indent="-266700" algn="ctr" rtl="0"/>
            <a:r>
              <a:rPr lang="zh-CN" altLang="en-US" noProof="0"/>
              <a:t>单击图标以添加图片</a:t>
            </a:r>
          </a:p>
        </p:txBody>
      </p:sp>
      <p:sp>
        <p:nvSpPr>
          <p:cNvPr id="17" name="图片占位符 3">
            <a:extLst>
              <a:ext uri="{FF2B5EF4-FFF2-40B4-BE49-F238E27FC236}">
                <a16:creationId xmlns:a16="http://schemas.microsoft.com/office/drawing/2014/main" id="{3CB44DE3-C599-4EA7-BFDA-4E39AE89FC01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5281301" y="1450182"/>
            <a:ext cx="1772571" cy="3183732"/>
          </a:xfrm>
          <a:solidFill>
            <a:schemeClr val="bg1">
              <a:lumMod val="95000"/>
              <a:alpha val="70000"/>
            </a:schemeClr>
          </a:solidFill>
          <a:ln w="95250" cap="sq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0000" tIns="0" rIns="180000" bIns="0" numCol="1" spcCol="0" rtlCol="0" fromWordArt="0" anchor="ctr" anchorCtr="1" forceAA="0" compatLnSpc="1">
            <a:prstTxWarp prst="textNoShape">
              <a:avLst/>
            </a:prstTxWarp>
            <a:noAutofit/>
          </a:bodyPr>
          <a:lstStyle>
            <a:lvl1pPr marL="0" indent="0">
              <a:buNone/>
              <a:defRPr lang="en-ZA" sz="1100" i="1">
                <a:solidFill>
                  <a:schemeClr val="tx1">
                    <a:lumMod val="50000"/>
                    <a:lumOff val="50000"/>
                  </a:schemeClr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  <a:cs typeface="Times New Roman" panose="02020603050405020304" pitchFamily="18" charset="0"/>
              </a:defRPr>
            </a:lvl1pPr>
          </a:lstStyle>
          <a:p>
            <a:pPr marL="266700" lvl="0" indent="-266700" algn="ctr" rtl="0"/>
            <a:r>
              <a:rPr lang="zh-CN" altLang="en-US" noProof="0"/>
              <a:t>单击图标以添加图片</a:t>
            </a:r>
          </a:p>
        </p:txBody>
      </p:sp>
      <p:sp>
        <p:nvSpPr>
          <p:cNvPr id="18" name="图片占位符 3">
            <a:extLst>
              <a:ext uri="{FF2B5EF4-FFF2-40B4-BE49-F238E27FC236}">
                <a16:creationId xmlns:a16="http://schemas.microsoft.com/office/drawing/2014/main" id="{A4392E45-2A0B-49BF-9952-79C42AF8DE90}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8810923" y="1450182"/>
            <a:ext cx="1772571" cy="3183732"/>
          </a:xfrm>
          <a:solidFill>
            <a:schemeClr val="bg1">
              <a:lumMod val="95000"/>
              <a:alpha val="70000"/>
            </a:schemeClr>
          </a:solidFill>
          <a:ln w="95250" cap="sq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0000" tIns="0" rIns="180000" bIns="0" numCol="1" spcCol="0" rtlCol="0" fromWordArt="0" anchor="ctr" anchorCtr="1" forceAA="0" compatLnSpc="1">
            <a:prstTxWarp prst="textNoShape">
              <a:avLst/>
            </a:prstTxWarp>
            <a:noAutofit/>
          </a:bodyPr>
          <a:lstStyle>
            <a:lvl1pPr marL="0" indent="0">
              <a:buNone/>
              <a:defRPr lang="en-ZA" sz="1100" i="1">
                <a:solidFill>
                  <a:schemeClr val="tx1">
                    <a:lumMod val="50000"/>
                    <a:lumOff val="50000"/>
                  </a:schemeClr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  <a:cs typeface="Times New Roman" panose="02020603050405020304" pitchFamily="18" charset="0"/>
              </a:defRPr>
            </a:lvl1pPr>
          </a:lstStyle>
          <a:p>
            <a:pPr marL="266700" lvl="0" indent="-266700" algn="ctr" rtl="0"/>
            <a:r>
              <a:rPr lang="zh-CN" altLang="en-US" noProof="0"/>
              <a:t>单击图标以添加图片</a:t>
            </a:r>
          </a:p>
        </p:txBody>
      </p:sp>
    </p:spTree>
    <p:extLst>
      <p:ext uri="{BB962C8B-B14F-4D97-AF65-F5344CB8AC3E}">
        <p14:creationId xmlns:p14="http://schemas.microsoft.com/office/powerpoint/2010/main" val="1794294901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评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E8A85E10-5A18-4C86-8310-FA9CF8DF8A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lvl1pPr>
              <a:defRPr>
                <a:latin typeface="Microsoft YaHei UI" panose="020B0503020204020204" pitchFamily="34" charset="-122"/>
                <a:ea typeface="Microsoft YaHei UI" panose="020B0503020204020204" pitchFamily="34" charset="-122"/>
              </a:defRPr>
            </a:lvl1pPr>
          </a:lstStyle>
          <a:p>
            <a:pPr rtl="0"/>
            <a:r>
              <a:rPr lang="zh-CN" altLang="en-US" noProof="0"/>
              <a:t>单击此处编辑母版标题样式</a:t>
            </a:r>
          </a:p>
        </p:txBody>
      </p:sp>
      <p:sp>
        <p:nvSpPr>
          <p:cNvPr id="7" name="页脚占位符 6">
            <a:extLst>
              <a:ext uri="{FF2B5EF4-FFF2-40B4-BE49-F238E27FC236}">
                <a16:creationId xmlns:a16="http://schemas.microsoft.com/office/drawing/2014/main" id="{D2E533DB-3399-4A25-BB80-899E9CC78DB1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 rtlCol="0"/>
          <a:lstStyle>
            <a:lvl1pPr>
              <a:defRPr>
                <a:latin typeface="Microsoft YaHei UI" panose="020B0503020204020204" pitchFamily="34" charset="-122"/>
                <a:ea typeface="Microsoft YaHei UI" panose="020B0503020204020204" pitchFamily="34" charset="-122"/>
              </a:defRPr>
            </a:lvl1pPr>
          </a:lstStyle>
          <a:p>
            <a:r>
              <a:rPr lang="zh-CN" altLang="en-US" noProof="0"/>
              <a:t>添加页脚</a:t>
            </a:r>
          </a:p>
        </p:txBody>
      </p:sp>
      <p:sp>
        <p:nvSpPr>
          <p:cNvPr id="8" name="幻灯片编号占位符 7">
            <a:extLst>
              <a:ext uri="{FF2B5EF4-FFF2-40B4-BE49-F238E27FC236}">
                <a16:creationId xmlns:a16="http://schemas.microsoft.com/office/drawing/2014/main" id="{19A57786-309B-4137-8B30-4011FC0D4FCB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lvl1pPr>
              <a:defRPr>
                <a:latin typeface="Microsoft YaHei UI" panose="020B0503020204020204" pitchFamily="34" charset="-122"/>
                <a:ea typeface="Microsoft YaHei UI" panose="020B0503020204020204" pitchFamily="34" charset="-122"/>
              </a:defRPr>
            </a:lvl1pPr>
          </a:lstStyle>
          <a:p>
            <a:fld id="{4B73C415-D670-4716-A5EC-CC4D52CA2BAC}" type="slidenum">
              <a:rPr lang="en-US" altLang="zh-CN" noProof="0" smtClean="0"/>
              <a:pPr/>
              <a:t>‹#›</a:t>
            </a:fld>
            <a:endParaRPr lang="zh-CN" altLang="en-US" noProof="0"/>
          </a:p>
        </p:txBody>
      </p:sp>
      <p:sp>
        <p:nvSpPr>
          <p:cNvPr id="6" name="文本占位符 5">
            <a:extLst>
              <a:ext uri="{FF2B5EF4-FFF2-40B4-BE49-F238E27FC236}">
                <a16:creationId xmlns:a16="http://schemas.microsoft.com/office/drawing/2014/main" id="{3509F9E9-0483-4A79-B997-B23DAC1644C1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431800" y="1008000"/>
            <a:ext cx="11339513" cy="360000"/>
          </a:xfrm>
        </p:spPr>
        <p:txBody>
          <a:bodyPr rtlCol="0"/>
          <a:lstStyle>
            <a:lvl1pPr marL="0" indent="0">
              <a:buNone/>
              <a:defRPr>
                <a:latin typeface="Microsoft YaHei UI" panose="020B0503020204020204" pitchFamily="34" charset="-122"/>
                <a:ea typeface="Microsoft YaHei UI" panose="020B0503020204020204" pitchFamily="34" charset="-122"/>
              </a:defRPr>
            </a:lvl1pPr>
            <a:lvl2pPr marL="266700" indent="0">
              <a:buNone/>
              <a:defRPr/>
            </a:lvl2pPr>
            <a:lvl3pPr marL="542925" indent="0">
              <a:buNone/>
              <a:defRPr/>
            </a:lvl3pPr>
            <a:lvl4pPr marL="809625" indent="0">
              <a:buNone/>
              <a:defRPr/>
            </a:lvl4pPr>
            <a:lvl5pPr marL="1076325" indent="0">
              <a:buNone/>
              <a:defRPr/>
            </a:lvl5pPr>
          </a:lstStyle>
          <a:p>
            <a:pPr lvl="0" rtl="0"/>
            <a:r>
              <a:rPr lang="zh-CN" altLang="en-US" noProof="0"/>
              <a:t>副标题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749CC2AE-E299-42B4-A2C4-357708A0054F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431800" y="1836744"/>
            <a:ext cx="3541655" cy="2224950"/>
          </a:xfrm>
          <a:solidFill>
            <a:schemeClr val="bg1">
              <a:lumMod val="95000"/>
            </a:schemeClr>
          </a:solidFill>
        </p:spPr>
        <p:txBody>
          <a:bodyPr lIns="180000" tIns="180000" rIns="180000" bIns="180000" rtlCol="0" anchor="ctr"/>
          <a:lstStyle>
            <a:lvl1pPr marL="0" indent="0" algn="ctr">
              <a:buNone/>
              <a:defRPr i="0">
                <a:latin typeface="Microsoft YaHei UI" panose="020B0503020204020204" pitchFamily="34" charset="-122"/>
                <a:ea typeface="Microsoft YaHei UI" panose="020B0503020204020204" pitchFamily="34" charset="-122"/>
              </a:defRPr>
            </a:lvl1pPr>
          </a:lstStyle>
          <a:p>
            <a:pPr lvl="0" rtl="0"/>
            <a:r>
              <a:rPr lang="zh-CN" altLang="en-US" noProof="0"/>
              <a:t>此处输入评价</a:t>
            </a:r>
          </a:p>
        </p:txBody>
      </p:sp>
      <p:sp>
        <p:nvSpPr>
          <p:cNvPr id="9" name="文本占位符 8">
            <a:extLst>
              <a:ext uri="{FF2B5EF4-FFF2-40B4-BE49-F238E27FC236}">
                <a16:creationId xmlns:a16="http://schemas.microsoft.com/office/drawing/2014/main" id="{199551C8-D5B2-495A-97BB-0711CD8C67EC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82556" y="3693626"/>
            <a:ext cx="3251132" cy="231102"/>
          </a:xfrm>
        </p:spPr>
        <p:txBody>
          <a:bodyPr rtlCol="0" anchor="t"/>
          <a:lstStyle>
            <a:lvl1pPr marL="0" indent="0" algn="r">
              <a:buFont typeface="Arial" panose="020B0604020202020204" pitchFamily="34" charset="0"/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defRPr>
            </a:lvl1pPr>
          </a:lstStyle>
          <a:p>
            <a:pPr lvl="0" rtl="0"/>
            <a:r>
              <a:rPr lang="zh-CN" altLang="en-US" noProof="0"/>
              <a:t>名称和头衔：</a:t>
            </a:r>
          </a:p>
        </p:txBody>
      </p:sp>
      <p:sp>
        <p:nvSpPr>
          <p:cNvPr id="12" name="文本占位符 3">
            <a:extLst>
              <a:ext uri="{FF2B5EF4-FFF2-40B4-BE49-F238E27FC236}">
                <a16:creationId xmlns:a16="http://schemas.microsoft.com/office/drawing/2014/main" id="{03139A49-E537-4395-967A-08C997820703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4325172" y="3591659"/>
            <a:ext cx="3541655" cy="2224950"/>
          </a:xfrm>
          <a:solidFill>
            <a:schemeClr val="bg1">
              <a:lumMod val="95000"/>
            </a:schemeClr>
          </a:solidFill>
        </p:spPr>
        <p:txBody>
          <a:bodyPr lIns="180000" tIns="180000" rIns="180000" bIns="180000" rtlCol="0" anchor="ctr"/>
          <a:lstStyle>
            <a:lvl1pPr marL="0" indent="0" algn="ctr">
              <a:buNone/>
              <a:defRPr i="0">
                <a:latin typeface="Microsoft YaHei UI" panose="020B0503020204020204" pitchFamily="34" charset="-122"/>
                <a:ea typeface="Microsoft YaHei UI" panose="020B0503020204020204" pitchFamily="34" charset="-122"/>
              </a:defRPr>
            </a:lvl1pPr>
          </a:lstStyle>
          <a:p>
            <a:pPr lvl="0" rtl="0"/>
            <a:r>
              <a:rPr lang="zh-CN" altLang="en-US" noProof="0"/>
              <a:t>此处输入评价</a:t>
            </a:r>
          </a:p>
        </p:txBody>
      </p:sp>
      <p:sp>
        <p:nvSpPr>
          <p:cNvPr id="13" name="文本占位符 8">
            <a:extLst>
              <a:ext uri="{FF2B5EF4-FFF2-40B4-BE49-F238E27FC236}">
                <a16:creationId xmlns:a16="http://schemas.microsoft.com/office/drawing/2014/main" id="{3EE1C8A1-F171-46D2-A92F-1B0E9C52B1A9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4468052" y="5448541"/>
            <a:ext cx="3251132" cy="231102"/>
          </a:xfrm>
        </p:spPr>
        <p:txBody>
          <a:bodyPr rtlCol="0" anchor="t"/>
          <a:lstStyle>
            <a:lvl1pPr marL="0" indent="0" algn="r">
              <a:buFont typeface="Arial" panose="020B0604020202020204" pitchFamily="34" charset="0"/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defRPr>
            </a:lvl1pPr>
          </a:lstStyle>
          <a:p>
            <a:pPr lvl="0" rtl="0"/>
            <a:r>
              <a:rPr lang="zh-CN" altLang="en-US" noProof="0"/>
              <a:t>名称和头衔：</a:t>
            </a:r>
          </a:p>
        </p:txBody>
      </p:sp>
      <p:sp>
        <p:nvSpPr>
          <p:cNvPr id="14" name="文本占位符 3">
            <a:extLst>
              <a:ext uri="{FF2B5EF4-FFF2-40B4-BE49-F238E27FC236}">
                <a16:creationId xmlns:a16="http://schemas.microsoft.com/office/drawing/2014/main" id="{E3E7FB48-98BE-4677-A80F-969F9F307209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8218545" y="1836744"/>
            <a:ext cx="3541655" cy="2224950"/>
          </a:xfrm>
          <a:solidFill>
            <a:schemeClr val="bg1">
              <a:lumMod val="95000"/>
            </a:schemeClr>
          </a:solidFill>
        </p:spPr>
        <p:txBody>
          <a:bodyPr lIns="180000" tIns="180000" rIns="180000" bIns="180000" rtlCol="0" anchor="ctr"/>
          <a:lstStyle>
            <a:lvl1pPr marL="0" indent="0" algn="ctr">
              <a:buNone/>
              <a:defRPr i="0">
                <a:latin typeface="Microsoft YaHei UI" panose="020B0503020204020204" pitchFamily="34" charset="-122"/>
                <a:ea typeface="Microsoft YaHei UI" panose="020B0503020204020204" pitchFamily="34" charset="-122"/>
              </a:defRPr>
            </a:lvl1pPr>
          </a:lstStyle>
          <a:p>
            <a:pPr lvl="0" rtl="0"/>
            <a:r>
              <a:rPr lang="zh-CN" altLang="en-US" noProof="0"/>
              <a:t>此处输入评价</a:t>
            </a:r>
          </a:p>
        </p:txBody>
      </p:sp>
      <p:sp>
        <p:nvSpPr>
          <p:cNvPr id="15" name="文本占位符 8">
            <a:extLst>
              <a:ext uri="{FF2B5EF4-FFF2-40B4-BE49-F238E27FC236}">
                <a16:creationId xmlns:a16="http://schemas.microsoft.com/office/drawing/2014/main" id="{0146F28A-70F5-4E8B-8A3A-ADB1B6A080D1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8369301" y="3693626"/>
            <a:ext cx="3251132" cy="231102"/>
          </a:xfrm>
        </p:spPr>
        <p:txBody>
          <a:bodyPr rtlCol="0" anchor="t"/>
          <a:lstStyle>
            <a:lvl1pPr marL="0" indent="0" algn="r">
              <a:buFont typeface="Arial" panose="020B0604020202020204" pitchFamily="34" charset="0"/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defRPr>
            </a:lvl1pPr>
          </a:lstStyle>
          <a:p>
            <a:pPr lvl="0" rtl="0"/>
            <a:r>
              <a:rPr lang="zh-CN" altLang="en-US" noProof="0"/>
              <a:t>名称和头衔：</a:t>
            </a:r>
          </a:p>
        </p:txBody>
      </p:sp>
    </p:spTree>
    <p:extLst>
      <p:ext uri="{BB962C8B-B14F-4D97-AF65-F5344CB8AC3E}">
        <p14:creationId xmlns:p14="http://schemas.microsoft.com/office/powerpoint/2010/main" val="1679620467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长方形 12">
            <a:extLst>
              <a:ext uri="{FF2B5EF4-FFF2-40B4-BE49-F238E27FC236}">
                <a16:creationId xmlns:a16="http://schemas.microsoft.com/office/drawing/2014/main" id="{DC433A2F-8949-4AAC-AE96-175254493AF4}"/>
              </a:ext>
            </a:extLst>
          </p:cNvPr>
          <p:cNvSpPr/>
          <p:nvPr userDrawn="1"/>
        </p:nvSpPr>
        <p:spPr>
          <a:xfrm>
            <a:off x="0" y="0"/>
            <a:ext cx="6336000" cy="6786563"/>
          </a:xfrm>
          <a:prstGeom prst="rect">
            <a:avLst/>
          </a:prstGeom>
          <a:solidFill>
            <a:schemeClr val="tx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zh-CN" altLang="en-US" noProof="0"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</p:txBody>
      </p:sp>
      <p:sp>
        <p:nvSpPr>
          <p:cNvPr id="2" name="标题 1">
            <a:extLst>
              <a:ext uri="{FF2B5EF4-FFF2-40B4-BE49-F238E27FC236}">
                <a16:creationId xmlns:a16="http://schemas.microsoft.com/office/drawing/2014/main" id="{6745B1DD-2DBA-49BF-BF09-5B70713A4CD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32000" y="2377000"/>
            <a:ext cx="5472000" cy="2387600"/>
          </a:xfrm>
        </p:spPr>
        <p:txBody>
          <a:bodyPr rtlCol="0" anchor="b"/>
          <a:lstStyle>
            <a:lvl1pPr algn="l">
              <a:defRPr sz="4200" spc="-300">
                <a:solidFill>
                  <a:schemeClr val="bg1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defRPr>
            </a:lvl1pPr>
          </a:lstStyle>
          <a:p>
            <a:pPr rtl="0"/>
            <a:r>
              <a:rPr lang="zh-CN" altLang="en-US" noProof="0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C7A60831-AA5D-4359-AACC-37D7271F2BF9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32000" y="4962525"/>
            <a:ext cx="5472000" cy="1219200"/>
          </a:xfrm>
        </p:spPr>
        <p:txBody>
          <a:bodyPr rtlCol="0"/>
          <a:lstStyle>
            <a:lvl1pPr marL="0" indent="0" algn="l">
              <a:buNone/>
              <a:defRPr sz="2400">
                <a:solidFill>
                  <a:schemeClr val="bg1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rtl="0"/>
            <a:r>
              <a:rPr lang="zh-CN" altLang="en-US" noProof="0"/>
              <a:t>单击以编辑母版副标题样式</a:t>
            </a:r>
          </a:p>
        </p:txBody>
      </p:sp>
      <p:sp>
        <p:nvSpPr>
          <p:cNvPr id="6" name="长方形 5">
            <a:extLst>
              <a:ext uri="{FF2B5EF4-FFF2-40B4-BE49-F238E27FC236}">
                <a16:creationId xmlns:a16="http://schemas.microsoft.com/office/drawing/2014/main" id="{EA8EA9D3-63E1-4170-B9FF-2F1AF08CCA45}"/>
              </a:ext>
            </a:extLst>
          </p:cNvPr>
          <p:cNvSpPr/>
          <p:nvPr userDrawn="1"/>
        </p:nvSpPr>
        <p:spPr>
          <a:xfrm>
            <a:off x="-1" y="6786563"/>
            <a:ext cx="11771999" cy="71437"/>
          </a:xfrm>
          <a:prstGeom prst="rect">
            <a:avLst/>
          </a:pr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zh-CN" altLang="en-US" noProof="0"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</p:txBody>
      </p:sp>
      <p:sp>
        <p:nvSpPr>
          <p:cNvPr id="7" name="长方形 6">
            <a:extLst>
              <a:ext uri="{FF2B5EF4-FFF2-40B4-BE49-F238E27FC236}">
                <a16:creationId xmlns:a16="http://schemas.microsoft.com/office/drawing/2014/main" id="{B6AE9C85-4EEF-40CA-AA18-4DC9F703F4FD}"/>
              </a:ext>
            </a:extLst>
          </p:cNvPr>
          <p:cNvSpPr/>
          <p:nvPr userDrawn="1"/>
        </p:nvSpPr>
        <p:spPr>
          <a:xfrm>
            <a:off x="11771999" y="6786563"/>
            <a:ext cx="420000" cy="71437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zh-CN" altLang="en-US" noProof="0"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28337811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长方形 9">
            <a:extLst>
              <a:ext uri="{FF2B5EF4-FFF2-40B4-BE49-F238E27FC236}">
                <a16:creationId xmlns:a16="http://schemas.microsoft.com/office/drawing/2014/main" id="{5805D700-F00E-4505-8483-501219FB8BD2}"/>
              </a:ext>
            </a:extLst>
          </p:cNvPr>
          <p:cNvSpPr/>
          <p:nvPr userDrawn="1"/>
        </p:nvSpPr>
        <p:spPr>
          <a:xfrm>
            <a:off x="0" y="0"/>
            <a:ext cx="12192000" cy="6365362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zh-CN" altLang="en-US" noProof="0"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</p:txBody>
      </p:sp>
      <p:sp>
        <p:nvSpPr>
          <p:cNvPr id="13" name="长方形 12">
            <a:extLst>
              <a:ext uri="{FF2B5EF4-FFF2-40B4-BE49-F238E27FC236}">
                <a16:creationId xmlns:a16="http://schemas.microsoft.com/office/drawing/2014/main" id="{DC433A2F-8949-4AAC-AE96-175254493AF4}"/>
              </a:ext>
            </a:extLst>
          </p:cNvPr>
          <p:cNvSpPr/>
          <p:nvPr userDrawn="1"/>
        </p:nvSpPr>
        <p:spPr>
          <a:xfrm>
            <a:off x="432000" y="1"/>
            <a:ext cx="11760000" cy="6365362"/>
          </a:xfrm>
          <a:prstGeom prst="rect">
            <a:avLst/>
          </a:prstGeom>
          <a:gradFill>
            <a:gsLst>
              <a:gs pos="36000">
                <a:schemeClr val="tx1">
                  <a:alpha val="60000"/>
                </a:schemeClr>
              </a:gs>
              <a:gs pos="100000">
                <a:schemeClr val="tx1"/>
              </a:gs>
            </a:gsLst>
            <a:lin ang="3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zh-CN" altLang="en-US" noProof="0"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</p:txBody>
      </p:sp>
      <p:sp>
        <p:nvSpPr>
          <p:cNvPr id="2" name="标题 1">
            <a:extLst>
              <a:ext uri="{FF2B5EF4-FFF2-40B4-BE49-F238E27FC236}">
                <a16:creationId xmlns:a16="http://schemas.microsoft.com/office/drawing/2014/main" id="{6745B1DD-2DBA-49BF-BF09-5B70713A4CD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80728" y="2377000"/>
            <a:ext cx="6299682" cy="2387600"/>
          </a:xfrm>
        </p:spPr>
        <p:txBody>
          <a:bodyPr rtlCol="0" anchor="b"/>
          <a:lstStyle>
            <a:lvl1pPr algn="l">
              <a:defRPr sz="4200" spc="-300">
                <a:solidFill>
                  <a:schemeClr val="bg1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defRPr>
            </a:lvl1pPr>
          </a:lstStyle>
          <a:p>
            <a:pPr rtl="0"/>
            <a:r>
              <a:rPr lang="zh-CN" altLang="en-US" noProof="0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C7A60831-AA5D-4359-AACC-37D7271F2BF9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80728" y="4962525"/>
            <a:ext cx="6299682" cy="1219200"/>
          </a:xfrm>
        </p:spPr>
        <p:txBody>
          <a:bodyPr rtlCol="0"/>
          <a:lstStyle>
            <a:lvl1pPr marL="0" indent="0" algn="l">
              <a:buNone/>
              <a:defRPr sz="2400">
                <a:solidFill>
                  <a:schemeClr val="bg1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rtl="0"/>
            <a:r>
              <a:rPr lang="zh-CN" altLang="en-US" noProof="0"/>
              <a:t>单击以编辑母版副标题样式</a:t>
            </a:r>
          </a:p>
        </p:txBody>
      </p:sp>
      <p:sp>
        <p:nvSpPr>
          <p:cNvPr id="5" name="长方形 4">
            <a:extLst>
              <a:ext uri="{FF2B5EF4-FFF2-40B4-BE49-F238E27FC236}">
                <a16:creationId xmlns:a16="http://schemas.microsoft.com/office/drawing/2014/main" id="{C1384471-818E-4B2E-BA19-852421944514}"/>
              </a:ext>
            </a:extLst>
          </p:cNvPr>
          <p:cNvSpPr/>
          <p:nvPr userDrawn="1"/>
        </p:nvSpPr>
        <p:spPr>
          <a:xfrm>
            <a:off x="-1" y="6786563"/>
            <a:ext cx="11771999" cy="71437"/>
          </a:xfrm>
          <a:prstGeom prst="rect">
            <a:avLst/>
          </a:pr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zh-CN" altLang="en-US" noProof="0"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</p:txBody>
      </p:sp>
      <p:sp>
        <p:nvSpPr>
          <p:cNvPr id="6" name="长方形 5">
            <a:extLst>
              <a:ext uri="{FF2B5EF4-FFF2-40B4-BE49-F238E27FC236}">
                <a16:creationId xmlns:a16="http://schemas.microsoft.com/office/drawing/2014/main" id="{6FBA5E93-E4C5-4917-B92A-53FC468CFEBD}"/>
              </a:ext>
            </a:extLst>
          </p:cNvPr>
          <p:cNvSpPr/>
          <p:nvPr userDrawn="1"/>
        </p:nvSpPr>
        <p:spPr>
          <a:xfrm>
            <a:off x="11771999" y="6786563"/>
            <a:ext cx="420000" cy="71437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zh-CN" altLang="en-US" noProof="0"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6C109B30-9CC9-4BE8-AB10-1BA398CAB5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>
                <a:latin typeface="Microsoft YaHei UI" panose="020B0503020204020204" pitchFamily="34" charset="-122"/>
                <a:ea typeface="Microsoft YaHei UI" panose="020B0503020204020204" pitchFamily="34" charset="-122"/>
              </a:defRPr>
            </a:lvl1pPr>
          </a:lstStyle>
          <a:p>
            <a:fld id="{4B73C415-D670-4716-A5EC-CC4D52CA2BAC}" type="slidenum">
              <a:rPr lang="en-US" altLang="zh-CN" smtClean="0"/>
              <a:pPr/>
              <a:t>‹#›</a:t>
            </a:fld>
            <a:endParaRPr lang="zh-CN" altLang="en-US"/>
          </a:p>
        </p:txBody>
      </p:sp>
      <p:sp>
        <p:nvSpPr>
          <p:cNvPr id="9" name="页脚占位符 8">
            <a:extLst>
              <a:ext uri="{FF2B5EF4-FFF2-40B4-BE49-F238E27FC236}">
                <a16:creationId xmlns:a16="http://schemas.microsoft.com/office/drawing/2014/main" id="{AF77174B-114F-48DF-AFBF-1AA3416ACD4A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 rtlCol="0"/>
          <a:lstStyle>
            <a:lvl1pPr>
              <a:defRPr>
                <a:latin typeface="Microsoft YaHei UI" panose="020B0503020204020204" pitchFamily="34" charset="-122"/>
                <a:ea typeface="Microsoft YaHei UI" panose="020B0503020204020204" pitchFamily="34" charset="-122"/>
              </a:defRPr>
            </a:lvl1pPr>
          </a:lstStyle>
          <a:p>
            <a:r>
              <a:rPr lang="zh-CN" altLang="en-US"/>
              <a:t>添加页脚</a:t>
            </a:r>
          </a:p>
        </p:txBody>
      </p:sp>
    </p:spTree>
    <p:extLst>
      <p:ext uri="{BB962C8B-B14F-4D97-AF65-F5344CB8AC3E}">
        <p14:creationId xmlns:p14="http://schemas.microsoft.com/office/powerpoint/2010/main" val="1472870776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带标题的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长方形 5">
            <a:extLst>
              <a:ext uri="{FF2B5EF4-FFF2-40B4-BE49-F238E27FC236}">
                <a16:creationId xmlns:a16="http://schemas.microsoft.com/office/drawing/2014/main" id="{7428A921-D1FB-449F-8402-7C032AAABB1C}"/>
              </a:ext>
            </a:extLst>
          </p:cNvPr>
          <p:cNvSpPr/>
          <p:nvPr userDrawn="1"/>
        </p:nvSpPr>
        <p:spPr>
          <a:xfrm>
            <a:off x="5353050" y="1"/>
            <a:ext cx="6406950" cy="6857998"/>
          </a:xfrm>
          <a:prstGeom prst="rect">
            <a:avLst/>
          </a:prstGeom>
          <a:gradFill>
            <a:gsLst>
              <a:gs pos="0">
                <a:schemeClr val="tx1">
                  <a:lumMod val="75000"/>
                  <a:lumOff val="25000"/>
                </a:schemeClr>
              </a:gs>
              <a:gs pos="100000">
                <a:schemeClr val="tx1"/>
              </a:gs>
            </a:gsLst>
            <a:lin ang="4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zh-CN" altLang="en-US" noProof="0"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</p:txBody>
      </p:sp>
      <p:sp>
        <p:nvSpPr>
          <p:cNvPr id="8" name="灯片编号占位符 7">
            <a:extLst>
              <a:ext uri="{FF2B5EF4-FFF2-40B4-BE49-F238E27FC236}">
                <a16:creationId xmlns:a16="http://schemas.microsoft.com/office/drawing/2014/main" id="{19A57786-309B-4137-8B30-4011FC0D4FCB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lvl1pPr>
              <a:defRPr>
                <a:latin typeface="Microsoft YaHei UI" panose="020B0503020204020204" pitchFamily="34" charset="-122"/>
                <a:ea typeface="Microsoft YaHei UI" panose="020B0503020204020204" pitchFamily="34" charset="-122"/>
              </a:defRPr>
            </a:lvl1pPr>
          </a:lstStyle>
          <a:p>
            <a:fld id="{4B73C415-D670-4716-A5EC-CC4D52CA2BAC}" type="slidenum">
              <a:rPr lang="en-US" altLang="zh-CN" smtClean="0"/>
              <a:pPr/>
              <a:t>‹#›</a:t>
            </a:fld>
            <a:endParaRPr lang="zh-CN" altLang="en-US"/>
          </a:p>
        </p:txBody>
      </p:sp>
      <p:sp>
        <p:nvSpPr>
          <p:cNvPr id="18" name="页脚占位符 17">
            <a:extLst>
              <a:ext uri="{FF2B5EF4-FFF2-40B4-BE49-F238E27FC236}">
                <a16:creationId xmlns:a16="http://schemas.microsoft.com/office/drawing/2014/main" id="{1EC63334-B325-4256-8AA0-6F5A11030DEA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>
          <a:xfrm>
            <a:off x="432000" y="6365363"/>
            <a:ext cx="4416225" cy="412431"/>
          </a:xfrm>
        </p:spPr>
        <p:txBody>
          <a:bodyPr rtlCol="0"/>
          <a:lstStyle>
            <a:lvl1pPr>
              <a:defRPr>
                <a:latin typeface="Microsoft YaHei UI" panose="020B0503020204020204" pitchFamily="34" charset="-122"/>
                <a:ea typeface="Microsoft YaHei UI" panose="020B0503020204020204" pitchFamily="34" charset="-122"/>
              </a:defRPr>
            </a:lvl1pPr>
          </a:lstStyle>
          <a:p>
            <a:r>
              <a:rPr lang="zh-CN" altLang="en-US"/>
              <a:t>添加页脚</a:t>
            </a:r>
          </a:p>
        </p:txBody>
      </p:sp>
      <p:sp>
        <p:nvSpPr>
          <p:cNvPr id="11" name="标题 1">
            <a:extLst>
              <a:ext uri="{FF2B5EF4-FFF2-40B4-BE49-F238E27FC236}">
                <a16:creationId xmlns:a16="http://schemas.microsoft.com/office/drawing/2014/main" id="{0F80631D-0113-45B5-9716-6AED2430C9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rtlCol="0" anchor="b"/>
          <a:lstStyle>
            <a:lvl1pPr>
              <a:defRPr sz="3200">
                <a:latin typeface="Microsoft YaHei UI" panose="020B0503020204020204" pitchFamily="34" charset="-122"/>
                <a:ea typeface="Microsoft YaHei UI" panose="020B0503020204020204" pitchFamily="34" charset="-122"/>
              </a:defRPr>
            </a:lvl1pPr>
          </a:lstStyle>
          <a:p>
            <a:pPr rtl="0"/>
            <a:r>
              <a:rPr lang="zh-CN" altLang="en-US" noProof="0"/>
              <a:t>单击此处编辑母版标题样式</a:t>
            </a:r>
          </a:p>
        </p:txBody>
      </p:sp>
      <p:sp>
        <p:nvSpPr>
          <p:cNvPr id="12" name="文本占位符 3">
            <a:extLst>
              <a:ext uri="{FF2B5EF4-FFF2-40B4-BE49-F238E27FC236}">
                <a16:creationId xmlns:a16="http://schemas.microsoft.com/office/drawing/2014/main" id="{81AC65F5-382D-4CF6-95CF-DD3FC6D96F37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 rtlCol="0"/>
          <a:lstStyle>
            <a:lvl1pPr marL="0" indent="0">
              <a:buNone/>
              <a:defRPr sz="1600">
                <a:latin typeface="Microsoft YaHei UI" panose="020B0503020204020204" pitchFamily="34" charset="-122"/>
                <a:ea typeface="Microsoft YaHei UI" panose="020B0503020204020204" pitchFamily="34" charset="-122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zh-CN" altLang="en-US" noProof="0"/>
              <a:t>编辑母版文本样式</a:t>
            </a:r>
          </a:p>
        </p:txBody>
      </p:sp>
      <p:sp>
        <p:nvSpPr>
          <p:cNvPr id="13" name="内容占位符 2">
            <a:extLst>
              <a:ext uri="{FF2B5EF4-FFF2-40B4-BE49-F238E27FC236}">
                <a16:creationId xmlns:a16="http://schemas.microsoft.com/office/drawing/2014/main" id="{DF554488-3F7D-4F3A-9AAF-73FB0977D735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5805962" y="457200"/>
            <a:ext cx="5501126" cy="5411787"/>
          </a:xfrm>
        </p:spPr>
        <p:txBody>
          <a:bodyPr rtlCol="0"/>
          <a:lstStyle>
            <a:lvl1pPr>
              <a:buClr>
                <a:schemeClr val="bg1"/>
              </a:buClr>
              <a:defRPr sz="2400">
                <a:solidFill>
                  <a:schemeClr val="bg1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defRPr>
            </a:lvl1pPr>
            <a:lvl2pPr>
              <a:defRPr sz="2000">
                <a:solidFill>
                  <a:schemeClr val="bg1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defRPr>
            </a:lvl2pPr>
            <a:lvl3pPr>
              <a:defRPr sz="1800">
                <a:solidFill>
                  <a:schemeClr val="bg1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defRPr>
            </a:lvl3pPr>
            <a:lvl4pPr>
              <a:defRPr sz="1600">
                <a:solidFill>
                  <a:schemeClr val="bg1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defRPr>
            </a:lvl4pPr>
            <a:lvl5pPr>
              <a:defRPr sz="1600">
                <a:solidFill>
                  <a:schemeClr val="bg1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 rtl="0"/>
            <a:r>
              <a:rPr lang="zh-CN" altLang="en-US" noProof="0"/>
              <a:t>编辑母版文本样式</a:t>
            </a:r>
          </a:p>
          <a:p>
            <a:pPr lvl="1" rtl="0"/>
            <a:r>
              <a:rPr lang="zh-CN" altLang="en-US" noProof="0"/>
              <a:t>第二级</a:t>
            </a:r>
          </a:p>
          <a:p>
            <a:pPr lvl="2" rtl="0"/>
            <a:r>
              <a:rPr lang="zh-CN" altLang="en-US" noProof="0"/>
              <a:t>第三级</a:t>
            </a:r>
          </a:p>
          <a:p>
            <a:pPr lvl="3" rtl="0"/>
            <a:r>
              <a:rPr lang="zh-CN" altLang="en-US" noProof="0"/>
              <a:t>第四级</a:t>
            </a:r>
          </a:p>
          <a:p>
            <a:pPr lvl="4" rtl="0"/>
            <a:r>
              <a:rPr lang="zh-CN" altLang="en-US" noProof="0"/>
              <a:t>第五级</a:t>
            </a:r>
          </a:p>
        </p:txBody>
      </p:sp>
    </p:spTree>
    <p:extLst>
      <p:ext uri="{BB962C8B-B14F-4D97-AF65-F5344CB8AC3E}">
        <p14:creationId xmlns:p14="http://schemas.microsoft.com/office/powerpoint/2010/main" val="2404284002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带标题的图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长方形 5">
            <a:extLst>
              <a:ext uri="{FF2B5EF4-FFF2-40B4-BE49-F238E27FC236}">
                <a16:creationId xmlns:a16="http://schemas.microsoft.com/office/drawing/2014/main" id="{7428A921-D1FB-449F-8402-7C032AAABB1C}"/>
              </a:ext>
            </a:extLst>
          </p:cNvPr>
          <p:cNvSpPr/>
          <p:nvPr userDrawn="1"/>
        </p:nvSpPr>
        <p:spPr>
          <a:xfrm>
            <a:off x="5353050" y="1"/>
            <a:ext cx="6406950" cy="6857998"/>
          </a:xfrm>
          <a:prstGeom prst="rect">
            <a:avLst/>
          </a:prstGeom>
          <a:gradFill>
            <a:gsLst>
              <a:gs pos="0">
                <a:schemeClr val="tx1">
                  <a:lumMod val="75000"/>
                  <a:lumOff val="25000"/>
                </a:schemeClr>
              </a:gs>
              <a:gs pos="100000">
                <a:schemeClr val="tx1"/>
              </a:gs>
            </a:gsLst>
            <a:lin ang="4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zh-CN" altLang="en-US" noProof="0"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</p:txBody>
      </p:sp>
      <p:sp>
        <p:nvSpPr>
          <p:cNvPr id="8" name="灯片编号占位符 7">
            <a:extLst>
              <a:ext uri="{FF2B5EF4-FFF2-40B4-BE49-F238E27FC236}">
                <a16:creationId xmlns:a16="http://schemas.microsoft.com/office/drawing/2014/main" id="{19A57786-309B-4137-8B30-4011FC0D4FCB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lvl1pPr>
              <a:defRPr>
                <a:latin typeface="Microsoft YaHei UI" panose="020B0503020204020204" pitchFamily="34" charset="-122"/>
                <a:ea typeface="Microsoft YaHei UI" panose="020B0503020204020204" pitchFamily="34" charset="-122"/>
              </a:defRPr>
            </a:lvl1pPr>
          </a:lstStyle>
          <a:p>
            <a:fld id="{4B73C415-D670-4716-A5EC-CC4D52CA2BAC}" type="slidenum">
              <a:rPr lang="en-US" altLang="zh-CN" smtClean="0"/>
              <a:pPr/>
              <a:t>‹#›</a:t>
            </a:fld>
            <a:endParaRPr lang="zh-CN" altLang="en-US"/>
          </a:p>
        </p:txBody>
      </p:sp>
      <p:sp>
        <p:nvSpPr>
          <p:cNvPr id="18" name="页脚占位符 17">
            <a:extLst>
              <a:ext uri="{FF2B5EF4-FFF2-40B4-BE49-F238E27FC236}">
                <a16:creationId xmlns:a16="http://schemas.microsoft.com/office/drawing/2014/main" id="{1EC63334-B325-4256-8AA0-6F5A11030DEA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>
          <a:xfrm>
            <a:off x="432000" y="6365363"/>
            <a:ext cx="4416225" cy="412431"/>
          </a:xfrm>
        </p:spPr>
        <p:txBody>
          <a:bodyPr rtlCol="0"/>
          <a:lstStyle>
            <a:lvl1pPr>
              <a:defRPr>
                <a:latin typeface="Microsoft YaHei UI" panose="020B0503020204020204" pitchFamily="34" charset="-122"/>
                <a:ea typeface="Microsoft YaHei UI" panose="020B0503020204020204" pitchFamily="34" charset="-122"/>
              </a:defRPr>
            </a:lvl1pPr>
          </a:lstStyle>
          <a:p>
            <a:r>
              <a:rPr lang="zh-CN" altLang="en-US"/>
              <a:t>添加页脚</a:t>
            </a:r>
          </a:p>
        </p:txBody>
      </p:sp>
      <p:sp>
        <p:nvSpPr>
          <p:cNvPr id="11" name="标题 1">
            <a:extLst>
              <a:ext uri="{FF2B5EF4-FFF2-40B4-BE49-F238E27FC236}">
                <a16:creationId xmlns:a16="http://schemas.microsoft.com/office/drawing/2014/main" id="{0F80631D-0113-45B5-9716-6AED2430C9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rtlCol="0" anchor="b"/>
          <a:lstStyle>
            <a:lvl1pPr>
              <a:defRPr sz="3200">
                <a:latin typeface="Microsoft YaHei UI" panose="020B0503020204020204" pitchFamily="34" charset="-122"/>
                <a:ea typeface="Microsoft YaHei UI" panose="020B0503020204020204" pitchFamily="34" charset="-122"/>
              </a:defRPr>
            </a:lvl1pPr>
          </a:lstStyle>
          <a:p>
            <a:pPr rtl="0"/>
            <a:r>
              <a:rPr lang="zh-CN" altLang="en-US" noProof="0"/>
              <a:t>单击此处编辑母版标题样式</a:t>
            </a:r>
          </a:p>
        </p:txBody>
      </p:sp>
      <p:sp>
        <p:nvSpPr>
          <p:cNvPr id="12" name="文本占位符 3">
            <a:extLst>
              <a:ext uri="{FF2B5EF4-FFF2-40B4-BE49-F238E27FC236}">
                <a16:creationId xmlns:a16="http://schemas.microsoft.com/office/drawing/2014/main" id="{81AC65F5-382D-4CF6-95CF-DD3FC6D96F37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 rtlCol="0"/>
          <a:lstStyle>
            <a:lvl1pPr marL="0" indent="0">
              <a:buNone/>
              <a:defRPr sz="1600">
                <a:latin typeface="Microsoft YaHei UI" panose="020B0503020204020204" pitchFamily="34" charset="-122"/>
                <a:ea typeface="Microsoft YaHei UI" panose="020B0503020204020204" pitchFamily="34" charset="-122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zh-CN" altLang="en-US" noProof="0"/>
              <a:t>编辑母版文本样式</a:t>
            </a:r>
          </a:p>
        </p:txBody>
      </p:sp>
      <p:sp>
        <p:nvSpPr>
          <p:cNvPr id="9" name="图片占位符 2">
            <a:extLst>
              <a:ext uri="{FF2B5EF4-FFF2-40B4-BE49-F238E27FC236}">
                <a16:creationId xmlns:a16="http://schemas.microsoft.com/office/drawing/2014/main" id="{56321125-B861-4CD5-8023-6E403517657A}"/>
              </a:ext>
            </a:extLst>
          </p:cNvPr>
          <p:cNvSpPr>
            <a:spLocks noGrp="1"/>
          </p:cNvSpPr>
          <p:nvPr>
            <p:ph type="pic" idx="1" hasCustomPrompt="1"/>
          </p:nvPr>
        </p:nvSpPr>
        <p:spPr>
          <a:xfrm>
            <a:off x="5804181" y="457201"/>
            <a:ext cx="5504688" cy="5403850"/>
          </a:xfrm>
        </p:spPr>
        <p:txBody>
          <a:bodyPr rtlCol="0"/>
          <a:lstStyle>
            <a:lvl1pPr marL="0" indent="0">
              <a:buNone/>
              <a:defRPr sz="3200">
                <a:solidFill>
                  <a:schemeClr val="bg1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rtl="0"/>
            <a:r>
              <a:rPr lang="zh-CN" altLang="en-US" noProof="0"/>
              <a:t>单击图标，添加图片</a:t>
            </a:r>
          </a:p>
        </p:txBody>
      </p:sp>
    </p:spTree>
    <p:extLst>
      <p:ext uri="{BB962C8B-B14F-4D97-AF65-F5344CB8AC3E}">
        <p14:creationId xmlns:p14="http://schemas.microsoft.com/office/powerpoint/2010/main" val="38810633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包含图像的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图片占位符 9">
            <a:extLst>
              <a:ext uri="{FF2B5EF4-FFF2-40B4-BE49-F238E27FC236}">
                <a16:creationId xmlns:a16="http://schemas.microsoft.com/office/drawing/2014/main" id="{6FAD7B97-1B74-414B-B585-45E33908CBEB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2192000" cy="6365363"/>
          </a:xfrm>
          <a:solidFill>
            <a:schemeClr val="tx1">
              <a:lumMod val="75000"/>
              <a:lumOff val="25000"/>
            </a:schemeClr>
          </a:solidFill>
        </p:spPr>
        <p:txBody>
          <a:bodyPr vert="vert270" lIns="144000" tIns="0" rIns="0" rtlCol="0" anchor="t"/>
          <a:lstStyle>
            <a:lvl1pPr marL="0" indent="0" algn="ctr">
              <a:buNone/>
              <a:defRPr sz="1100" i="1">
                <a:solidFill>
                  <a:schemeClr val="bg1">
                    <a:lumMod val="95000"/>
                  </a:schemeClr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  <a:cs typeface="Times New Roman" panose="02020603050405020304" pitchFamily="18" charset="0"/>
              </a:defRPr>
            </a:lvl1pPr>
          </a:lstStyle>
          <a:p>
            <a:pPr rtl="0"/>
            <a:r>
              <a:rPr lang="zh-CN" altLang="en-US" noProof="0"/>
              <a:t>将照片插入或拖放到此处 </a:t>
            </a:r>
          </a:p>
        </p:txBody>
      </p:sp>
      <p:sp>
        <p:nvSpPr>
          <p:cNvPr id="13" name="长方形 12">
            <a:extLst>
              <a:ext uri="{FF2B5EF4-FFF2-40B4-BE49-F238E27FC236}">
                <a16:creationId xmlns:a16="http://schemas.microsoft.com/office/drawing/2014/main" id="{DC433A2F-8949-4AAC-AE96-175254493AF4}"/>
              </a:ext>
            </a:extLst>
          </p:cNvPr>
          <p:cNvSpPr/>
          <p:nvPr userDrawn="1"/>
        </p:nvSpPr>
        <p:spPr>
          <a:xfrm>
            <a:off x="432000" y="1"/>
            <a:ext cx="11760000" cy="6365362"/>
          </a:xfrm>
          <a:prstGeom prst="rect">
            <a:avLst/>
          </a:prstGeom>
          <a:gradFill>
            <a:gsLst>
              <a:gs pos="36000">
                <a:schemeClr val="tx1">
                  <a:alpha val="60000"/>
                </a:schemeClr>
              </a:gs>
              <a:gs pos="100000">
                <a:schemeClr val="tx1"/>
              </a:gs>
            </a:gsLst>
            <a:lin ang="3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zh-CN" altLang="en-US" noProof="0"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</p:txBody>
      </p:sp>
      <p:sp>
        <p:nvSpPr>
          <p:cNvPr id="2" name="标题 1">
            <a:extLst>
              <a:ext uri="{FF2B5EF4-FFF2-40B4-BE49-F238E27FC236}">
                <a16:creationId xmlns:a16="http://schemas.microsoft.com/office/drawing/2014/main" id="{6745B1DD-2DBA-49BF-BF09-5B70713A4CD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80728" y="2377000"/>
            <a:ext cx="6299682" cy="2387600"/>
          </a:xfrm>
        </p:spPr>
        <p:txBody>
          <a:bodyPr rtlCol="0" anchor="b"/>
          <a:lstStyle>
            <a:lvl1pPr algn="l">
              <a:defRPr sz="4200" spc="-300">
                <a:solidFill>
                  <a:schemeClr val="bg1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defRPr>
            </a:lvl1pPr>
          </a:lstStyle>
          <a:p>
            <a:pPr rtl="0"/>
            <a:r>
              <a:rPr lang="zh-CN" altLang="en-US" noProof="0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C7A60831-AA5D-4359-AACC-37D7271F2BF9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80728" y="4962525"/>
            <a:ext cx="6299682" cy="1219200"/>
          </a:xfrm>
        </p:spPr>
        <p:txBody>
          <a:bodyPr rtlCol="0"/>
          <a:lstStyle>
            <a:lvl1pPr marL="0" indent="0" algn="l">
              <a:buNone/>
              <a:defRPr sz="2400">
                <a:solidFill>
                  <a:schemeClr val="bg1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rtl="0"/>
            <a:r>
              <a:rPr lang="zh-CN" altLang="en-US" noProof="0"/>
              <a:t>单击以编辑母版副标题样式</a:t>
            </a:r>
          </a:p>
        </p:txBody>
      </p:sp>
      <p:sp>
        <p:nvSpPr>
          <p:cNvPr id="5" name="长方形 4">
            <a:extLst>
              <a:ext uri="{FF2B5EF4-FFF2-40B4-BE49-F238E27FC236}">
                <a16:creationId xmlns:a16="http://schemas.microsoft.com/office/drawing/2014/main" id="{C1384471-818E-4B2E-BA19-852421944514}"/>
              </a:ext>
            </a:extLst>
          </p:cNvPr>
          <p:cNvSpPr/>
          <p:nvPr userDrawn="1"/>
        </p:nvSpPr>
        <p:spPr>
          <a:xfrm>
            <a:off x="-1" y="6786563"/>
            <a:ext cx="11771999" cy="71437"/>
          </a:xfrm>
          <a:prstGeom prst="rect">
            <a:avLst/>
          </a:pr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zh-CN" altLang="en-US" noProof="0"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</p:txBody>
      </p:sp>
      <p:sp>
        <p:nvSpPr>
          <p:cNvPr id="6" name="长方形 5">
            <a:extLst>
              <a:ext uri="{FF2B5EF4-FFF2-40B4-BE49-F238E27FC236}">
                <a16:creationId xmlns:a16="http://schemas.microsoft.com/office/drawing/2014/main" id="{6FBA5E93-E4C5-4917-B92A-53FC468CFEBD}"/>
              </a:ext>
            </a:extLst>
          </p:cNvPr>
          <p:cNvSpPr/>
          <p:nvPr userDrawn="1"/>
        </p:nvSpPr>
        <p:spPr>
          <a:xfrm>
            <a:off x="11771999" y="6786563"/>
            <a:ext cx="420000" cy="71437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zh-CN" altLang="en-US" noProof="0"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6C109B30-9CC9-4BE8-AB10-1BA398CAB5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>
                <a:latin typeface="Microsoft YaHei UI" panose="020B0503020204020204" pitchFamily="34" charset="-122"/>
                <a:ea typeface="Microsoft YaHei UI" panose="020B0503020204020204" pitchFamily="34" charset="-122"/>
              </a:defRPr>
            </a:lvl1pPr>
          </a:lstStyle>
          <a:p>
            <a:fld id="{4B73C415-D670-4716-A5EC-CC4D52CA2BAC}" type="slidenum">
              <a:rPr lang="en-US" altLang="zh-CN" smtClean="0"/>
              <a:pPr/>
              <a:t>‹#›</a:t>
            </a:fld>
            <a:endParaRPr lang="zh-CN" altLang="en-US"/>
          </a:p>
        </p:txBody>
      </p:sp>
      <p:sp>
        <p:nvSpPr>
          <p:cNvPr id="9" name="页脚占位符 8">
            <a:extLst>
              <a:ext uri="{FF2B5EF4-FFF2-40B4-BE49-F238E27FC236}">
                <a16:creationId xmlns:a16="http://schemas.microsoft.com/office/drawing/2014/main" id="{AF77174B-114F-48DF-AFBF-1AA3416ACD4A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 rtlCol="0"/>
          <a:lstStyle>
            <a:lvl1pPr>
              <a:defRPr>
                <a:latin typeface="Microsoft YaHei UI" panose="020B0503020204020204" pitchFamily="34" charset="-122"/>
                <a:ea typeface="Microsoft YaHei UI" panose="020B0503020204020204" pitchFamily="34" charset="-122"/>
              </a:defRPr>
            </a:lvl1pPr>
          </a:lstStyle>
          <a:p>
            <a:r>
              <a:rPr lang="zh-CN" altLang="en-US"/>
              <a:t>添加页脚</a:t>
            </a:r>
          </a:p>
        </p:txBody>
      </p:sp>
      <p:pic>
        <p:nvPicPr>
          <p:cNvPr id="11" name="图片 18" descr="图片1副本">
            <a:extLst>
              <a:ext uri="{FF2B5EF4-FFF2-40B4-BE49-F238E27FC236}">
                <a16:creationId xmlns:a16="http://schemas.microsoft.com/office/drawing/2014/main" id="{61445CFC-DB3B-47AB-B849-39E5E03726D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0760" y="145018"/>
            <a:ext cx="960107" cy="5312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329802718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B497A3F2-C97B-4CAB-9318-806AA4C7B295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231056" y="2945003"/>
            <a:ext cx="1717021" cy="1706279"/>
          </a:xfrm>
          <a:custGeom>
            <a:avLst/>
            <a:gdLst>
              <a:gd name="connsiteX0" fmla="*/ 0 w 3447457"/>
              <a:gd name="connsiteY0" fmla="*/ 0 h 3403474"/>
              <a:gd name="connsiteX1" fmla="*/ 3447457 w 3447457"/>
              <a:gd name="connsiteY1" fmla="*/ 0 h 3403474"/>
              <a:gd name="connsiteX2" fmla="*/ 3447457 w 3447457"/>
              <a:gd name="connsiteY2" fmla="*/ 3403474 h 3403474"/>
              <a:gd name="connsiteX3" fmla="*/ 0 w 3447457"/>
              <a:gd name="connsiteY3" fmla="*/ 3403474 h 34034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447457" h="3403474">
                <a:moveTo>
                  <a:pt x="0" y="0"/>
                </a:moveTo>
                <a:lnTo>
                  <a:pt x="3447457" y="0"/>
                </a:lnTo>
                <a:lnTo>
                  <a:pt x="3447457" y="3403474"/>
                </a:lnTo>
                <a:lnTo>
                  <a:pt x="0" y="3403474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ID"/>
          </a:p>
        </p:txBody>
      </p:sp>
      <p:sp>
        <p:nvSpPr>
          <p:cNvPr id="18" name="Picture Placeholder 17">
            <a:extLst>
              <a:ext uri="{FF2B5EF4-FFF2-40B4-BE49-F238E27FC236}">
                <a16:creationId xmlns:a16="http://schemas.microsoft.com/office/drawing/2014/main" id="{797F3E3F-64DC-4F04-BC98-9D756C093EA5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8074837" y="1736441"/>
            <a:ext cx="1927675" cy="3195051"/>
          </a:xfrm>
          <a:custGeom>
            <a:avLst/>
            <a:gdLst>
              <a:gd name="connsiteX0" fmla="*/ 0 w 3870409"/>
              <a:gd name="connsiteY0" fmla="*/ 0 h 6373091"/>
              <a:gd name="connsiteX1" fmla="*/ 3870409 w 3870409"/>
              <a:gd name="connsiteY1" fmla="*/ 0 h 6373091"/>
              <a:gd name="connsiteX2" fmla="*/ 3870409 w 3870409"/>
              <a:gd name="connsiteY2" fmla="*/ 6373091 h 6373091"/>
              <a:gd name="connsiteX3" fmla="*/ 0 w 3870409"/>
              <a:gd name="connsiteY3" fmla="*/ 6373091 h 6373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870409" h="6373091">
                <a:moveTo>
                  <a:pt x="0" y="0"/>
                </a:moveTo>
                <a:lnTo>
                  <a:pt x="3870409" y="0"/>
                </a:lnTo>
                <a:lnTo>
                  <a:pt x="3870409" y="6373091"/>
                </a:lnTo>
                <a:lnTo>
                  <a:pt x="0" y="6373091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ID"/>
          </a:p>
        </p:txBody>
      </p:sp>
      <p:sp>
        <p:nvSpPr>
          <p:cNvPr id="21" name="Picture Placeholder 20">
            <a:extLst>
              <a:ext uri="{FF2B5EF4-FFF2-40B4-BE49-F238E27FC236}">
                <a16:creationId xmlns:a16="http://schemas.microsoft.com/office/drawing/2014/main" id="{53AE9B82-1300-43B0-A9FA-3FBDF0BA5309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10129271" y="2279141"/>
            <a:ext cx="2062729" cy="1902208"/>
          </a:xfrm>
          <a:custGeom>
            <a:avLst/>
            <a:gdLst>
              <a:gd name="connsiteX0" fmla="*/ 0 w 4141574"/>
              <a:gd name="connsiteY0" fmla="*/ 0 h 3794288"/>
              <a:gd name="connsiteX1" fmla="*/ 4141574 w 4141574"/>
              <a:gd name="connsiteY1" fmla="*/ 0 h 3794288"/>
              <a:gd name="connsiteX2" fmla="*/ 4141574 w 4141574"/>
              <a:gd name="connsiteY2" fmla="*/ 3794288 h 3794288"/>
              <a:gd name="connsiteX3" fmla="*/ 0 w 4141574"/>
              <a:gd name="connsiteY3" fmla="*/ 3794288 h 3794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141574" h="3794288">
                <a:moveTo>
                  <a:pt x="0" y="0"/>
                </a:moveTo>
                <a:lnTo>
                  <a:pt x="4141574" y="0"/>
                </a:lnTo>
                <a:lnTo>
                  <a:pt x="4141574" y="3794288"/>
                </a:lnTo>
                <a:lnTo>
                  <a:pt x="0" y="3794288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ID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9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227731"/>
            <a:endParaRPr lang="en-ID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581400" y="6356351"/>
            <a:ext cx="4800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Agency FB" panose="020B0503020202020204" pitchFamily="34" charset="0"/>
              </a:defRPr>
            </a:lvl1pPr>
          </a:lstStyle>
          <a:p>
            <a:pPr defTabSz="227731"/>
            <a:endParaRPr lang="en-ID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Agency FB" panose="020B0503020202020204" pitchFamily="34" charset="0"/>
              </a:defRPr>
            </a:lvl1pPr>
          </a:lstStyle>
          <a:p>
            <a:pPr defTabSz="227731"/>
            <a:fld id="{C5268B5C-60A6-425F-9288-87ACD217A250}" type="slidenum">
              <a:rPr lang="en-ID" smtClean="0">
                <a:solidFill>
                  <a:prstClr val="black">
                    <a:tint val="75000"/>
                  </a:prstClr>
                </a:solidFill>
              </a:rPr>
              <a:pPr defTabSz="227731"/>
              <a:t>‹#›</a:t>
            </a:fld>
            <a:endParaRPr lang="en-ID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088097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、副标题、内容以及图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长方形 5">
            <a:extLst>
              <a:ext uri="{FF2B5EF4-FFF2-40B4-BE49-F238E27FC236}">
                <a16:creationId xmlns:a16="http://schemas.microsoft.com/office/drawing/2014/main" id="{7428A921-D1FB-449F-8402-7C032AAABB1C}"/>
              </a:ext>
            </a:extLst>
          </p:cNvPr>
          <p:cNvSpPr/>
          <p:nvPr userDrawn="1"/>
        </p:nvSpPr>
        <p:spPr>
          <a:xfrm>
            <a:off x="5353050" y="3714749"/>
            <a:ext cx="6406950" cy="3143249"/>
          </a:xfrm>
          <a:prstGeom prst="rect">
            <a:avLst/>
          </a:prstGeom>
          <a:gradFill>
            <a:gsLst>
              <a:gs pos="0">
                <a:schemeClr val="tx1">
                  <a:lumMod val="75000"/>
                  <a:lumOff val="25000"/>
                </a:schemeClr>
              </a:gs>
              <a:gs pos="100000">
                <a:schemeClr val="tx1"/>
              </a:gs>
            </a:gsLst>
            <a:lin ang="4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zh-CN" altLang="en-US" noProof="0"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BE06229A-0702-4CD6-B5F1-0DC746CC4F18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31999" y="3714746"/>
            <a:ext cx="4416225" cy="2364591"/>
          </a:xfrm>
        </p:spPr>
        <p:txBody>
          <a:bodyPr rtlCol="0" anchor="t"/>
          <a:lstStyle>
            <a:lvl1pPr>
              <a:defRPr>
                <a:latin typeface="Microsoft YaHei UI" panose="020B0503020204020204" pitchFamily="34" charset="-122"/>
                <a:ea typeface="Microsoft YaHei UI" panose="020B0503020204020204" pitchFamily="34" charset="-122"/>
              </a:defRPr>
            </a:lvl1pPr>
            <a:lvl2pPr>
              <a:defRPr>
                <a:latin typeface="Microsoft YaHei UI" panose="020B0503020204020204" pitchFamily="34" charset="-122"/>
                <a:ea typeface="Microsoft YaHei UI" panose="020B0503020204020204" pitchFamily="34" charset="-122"/>
              </a:defRPr>
            </a:lvl2pPr>
            <a:lvl3pPr>
              <a:defRPr>
                <a:latin typeface="Microsoft YaHei UI" panose="020B0503020204020204" pitchFamily="34" charset="-122"/>
                <a:ea typeface="Microsoft YaHei UI" panose="020B0503020204020204" pitchFamily="34" charset="-122"/>
              </a:defRPr>
            </a:lvl3pPr>
            <a:lvl4pPr>
              <a:defRPr>
                <a:latin typeface="Microsoft YaHei UI" panose="020B0503020204020204" pitchFamily="34" charset="-122"/>
                <a:ea typeface="Microsoft YaHei UI" panose="020B0503020204020204" pitchFamily="34" charset="-122"/>
              </a:defRPr>
            </a:lvl4pPr>
            <a:lvl5pPr>
              <a:defRPr>
                <a:latin typeface="Microsoft YaHei UI" panose="020B0503020204020204" pitchFamily="34" charset="-122"/>
                <a:ea typeface="Microsoft YaHei UI" panose="020B0503020204020204" pitchFamily="34" charset="-122"/>
              </a:defRPr>
            </a:lvl5pPr>
          </a:lstStyle>
          <a:p>
            <a:pPr lvl="0" rtl="0"/>
            <a:r>
              <a:rPr lang="zh-CN" altLang="en-US" noProof="0"/>
              <a:t>编辑母版文本样式</a:t>
            </a:r>
          </a:p>
          <a:p>
            <a:pPr lvl="1" rtl="0"/>
            <a:r>
              <a:rPr lang="zh-CN" altLang="en-US" noProof="0"/>
              <a:t>第二级</a:t>
            </a:r>
          </a:p>
          <a:p>
            <a:pPr lvl="2" rtl="0"/>
            <a:r>
              <a:rPr lang="zh-CN" altLang="en-US" noProof="0"/>
              <a:t>第三级</a:t>
            </a:r>
          </a:p>
          <a:p>
            <a:pPr lvl="3" rtl="0"/>
            <a:r>
              <a:rPr lang="zh-CN" altLang="en-US" noProof="0"/>
              <a:t>第四级</a:t>
            </a:r>
          </a:p>
          <a:p>
            <a:pPr lvl="4" rtl="0"/>
            <a:r>
              <a:rPr lang="zh-CN" altLang="en-US" noProof="0"/>
              <a:t>第五级</a:t>
            </a:r>
          </a:p>
        </p:txBody>
      </p:sp>
      <p:sp>
        <p:nvSpPr>
          <p:cNvPr id="8" name="灯片编号占位符 7">
            <a:extLst>
              <a:ext uri="{FF2B5EF4-FFF2-40B4-BE49-F238E27FC236}">
                <a16:creationId xmlns:a16="http://schemas.microsoft.com/office/drawing/2014/main" id="{19A57786-309B-4137-8B30-4011FC0D4FCB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lvl1pPr>
              <a:defRPr>
                <a:latin typeface="Microsoft YaHei UI" panose="020B0503020204020204" pitchFamily="34" charset="-122"/>
                <a:ea typeface="Microsoft YaHei UI" panose="020B0503020204020204" pitchFamily="34" charset="-122"/>
              </a:defRPr>
            </a:lvl1pPr>
          </a:lstStyle>
          <a:p>
            <a:fld id="{4B73C415-D670-4716-A5EC-CC4D52CA2BAC}" type="slidenum">
              <a:rPr lang="en-US" altLang="zh-CN" smtClean="0"/>
              <a:pPr/>
              <a:t>‹#›</a:t>
            </a:fld>
            <a:endParaRPr lang="zh-CN" altLang="en-US"/>
          </a:p>
        </p:txBody>
      </p:sp>
      <p:sp>
        <p:nvSpPr>
          <p:cNvPr id="2" name="标题 1">
            <a:extLst>
              <a:ext uri="{FF2B5EF4-FFF2-40B4-BE49-F238E27FC236}">
                <a16:creationId xmlns:a16="http://schemas.microsoft.com/office/drawing/2014/main" id="{E8A85E10-5A18-4C86-8310-FA9CF8DF8A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58103" y="3981451"/>
            <a:ext cx="5749483" cy="1343026"/>
          </a:xfrm>
        </p:spPr>
        <p:txBody>
          <a:bodyPr rtlCol="0" anchor="b"/>
          <a:lstStyle>
            <a:lvl1pPr>
              <a:defRPr sz="3600">
                <a:solidFill>
                  <a:schemeClr val="bg1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defRPr>
            </a:lvl1pPr>
          </a:lstStyle>
          <a:p>
            <a:pPr rtl="0"/>
            <a:r>
              <a:rPr lang="zh-CN" altLang="en-US" noProof="0"/>
              <a:t>单击此处编辑母版标题样式</a:t>
            </a:r>
          </a:p>
        </p:txBody>
      </p:sp>
      <p:sp>
        <p:nvSpPr>
          <p:cNvPr id="5" name="图片占位符 4">
            <a:extLst>
              <a:ext uri="{FF2B5EF4-FFF2-40B4-BE49-F238E27FC236}">
                <a16:creationId xmlns:a16="http://schemas.microsoft.com/office/drawing/2014/main" id="{528B6E3D-9C01-45EA-9E2B-711EC1B84F84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5353050" y="0"/>
            <a:ext cx="6406950" cy="3714747"/>
          </a:xfrm>
          <a:solidFill>
            <a:schemeClr val="tx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1" forceAA="0" compatLnSpc="1">
            <a:prstTxWarp prst="textNoShape">
              <a:avLst/>
            </a:prstTxWarp>
            <a:noAutofit/>
          </a:bodyPr>
          <a:lstStyle>
            <a:lvl1pPr marL="0" indent="0" algn="l">
              <a:buFont typeface="Arial" panose="020B0604020202020204" pitchFamily="34" charset="0"/>
              <a:buNone/>
              <a:defRPr lang="en-ZA" sz="1100" i="1">
                <a:solidFill>
                  <a:schemeClr val="lt1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  <a:cs typeface="Times New Roman" panose="02020603050405020304" pitchFamily="18" charset="0"/>
              </a:defRPr>
            </a:lvl1pPr>
          </a:lstStyle>
          <a:p>
            <a:pPr marL="0" lvl="0" algn="ctr" rtl="0"/>
            <a:r>
              <a:rPr lang="zh-CN" altLang="en-US" noProof="0"/>
              <a:t>在此处插入或拖放照片</a:t>
            </a:r>
          </a:p>
        </p:txBody>
      </p:sp>
      <p:sp>
        <p:nvSpPr>
          <p:cNvPr id="18" name="页脚占位符 17">
            <a:extLst>
              <a:ext uri="{FF2B5EF4-FFF2-40B4-BE49-F238E27FC236}">
                <a16:creationId xmlns:a16="http://schemas.microsoft.com/office/drawing/2014/main" id="{1EC63334-B325-4256-8AA0-6F5A11030DEA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>
          <a:xfrm>
            <a:off x="432000" y="6365363"/>
            <a:ext cx="4416225" cy="412431"/>
          </a:xfrm>
        </p:spPr>
        <p:txBody>
          <a:bodyPr rtlCol="0"/>
          <a:lstStyle>
            <a:lvl1pPr>
              <a:defRPr>
                <a:latin typeface="Microsoft YaHei UI" panose="020B0503020204020204" pitchFamily="34" charset="-122"/>
                <a:ea typeface="Microsoft YaHei UI" panose="020B0503020204020204" pitchFamily="34" charset="-122"/>
              </a:defRPr>
            </a:lvl1pPr>
          </a:lstStyle>
          <a:p>
            <a:r>
              <a:rPr lang="zh-CN" altLang="en-US"/>
              <a:t>添加页脚</a:t>
            </a:r>
          </a:p>
        </p:txBody>
      </p:sp>
      <p:sp>
        <p:nvSpPr>
          <p:cNvPr id="20" name="文本占位符 19">
            <a:extLst>
              <a:ext uri="{FF2B5EF4-FFF2-40B4-BE49-F238E27FC236}">
                <a16:creationId xmlns:a16="http://schemas.microsoft.com/office/drawing/2014/main" id="{CC8965A7-6363-464F-998B-64E00F4F4956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658442" y="5657850"/>
            <a:ext cx="5749334" cy="1119943"/>
          </a:xfrm>
        </p:spPr>
        <p:txBody>
          <a:bodyPr rtlCol="0"/>
          <a:lstStyle>
            <a:lvl1pPr marL="0" indent="0">
              <a:buNone/>
              <a:defRPr sz="1800">
                <a:solidFill>
                  <a:schemeClr val="bg1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defRPr>
            </a:lvl1pPr>
            <a:lvl2pPr>
              <a:defRPr>
                <a:solidFill>
                  <a:schemeClr val="bg2"/>
                </a:solidFill>
              </a:defRPr>
            </a:lvl2pPr>
            <a:lvl3pPr>
              <a:defRPr>
                <a:solidFill>
                  <a:schemeClr val="bg2"/>
                </a:solidFill>
              </a:defRPr>
            </a:lvl3pPr>
            <a:lvl4pPr>
              <a:defRPr>
                <a:solidFill>
                  <a:schemeClr val="bg2"/>
                </a:solidFill>
              </a:defRPr>
            </a:lvl4pPr>
            <a:lvl5pPr>
              <a:defRPr>
                <a:solidFill>
                  <a:schemeClr val="bg2"/>
                </a:solidFill>
              </a:defRPr>
            </a:lvl5pPr>
          </a:lstStyle>
          <a:p>
            <a:pPr lvl="0" rtl="0"/>
            <a:r>
              <a:rPr lang="zh-CN" altLang="en-US" noProof="0"/>
              <a:t>可在此处输入副标题、标语或宣传语</a:t>
            </a:r>
          </a:p>
        </p:txBody>
      </p:sp>
      <p:pic>
        <p:nvPicPr>
          <p:cNvPr id="9" name="图片 18" descr="图片1副本">
            <a:extLst>
              <a:ext uri="{FF2B5EF4-FFF2-40B4-BE49-F238E27FC236}">
                <a16:creationId xmlns:a16="http://schemas.microsoft.com/office/drawing/2014/main" id="{DC001DB4-6EE3-47E0-8651-9C7DAD38847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0760" y="145018"/>
            <a:ext cx="960107" cy="5312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9379069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像项目符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E8A85E10-5A18-4C86-8310-FA9CF8DF8A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2000" y="432000"/>
            <a:ext cx="11340000" cy="432000"/>
          </a:xfrm>
        </p:spPr>
        <p:txBody>
          <a:bodyPr rtlCol="0"/>
          <a:lstStyle>
            <a:lvl1pPr>
              <a:defRPr>
                <a:latin typeface="Microsoft YaHei UI" panose="020B0503020204020204" pitchFamily="34" charset="-122"/>
                <a:ea typeface="Microsoft YaHei UI" panose="020B0503020204020204" pitchFamily="34" charset="-122"/>
              </a:defRPr>
            </a:lvl1pPr>
          </a:lstStyle>
          <a:p>
            <a:pPr rtl="0"/>
            <a:r>
              <a:rPr lang="zh-CN" altLang="en-US" noProof="0"/>
              <a:t>单击此处编辑母版标题样式</a:t>
            </a:r>
          </a:p>
        </p:txBody>
      </p:sp>
      <p:sp>
        <p:nvSpPr>
          <p:cNvPr id="7" name="页脚占位符 6">
            <a:extLst>
              <a:ext uri="{FF2B5EF4-FFF2-40B4-BE49-F238E27FC236}">
                <a16:creationId xmlns:a16="http://schemas.microsoft.com/office/drawing/2014/main" id="{D2E533DB-3399-4A25-BB80-899E9CC78DB1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 rtlCol="0"/>
          <a:lstStyle>
            <a:lvl1pPr>
              <a:defRPr>
                <a:latin typeface="Microsoft YaHei UI" panose="020B0503020204020204" pitchFamily="34" charset="-122"/>
                <a:ea typeface="Microsoft YaHei UI" panose="020B0503020204020204" pitchFamily="34" charset="-122"/>
              </a:defRPr>
            </a:lvl1pPr>
          </a:lstStyle>
          <a:p>
            <a:r>
              <a:rPr lang="zh-CN" altLang="en-US"/>
              <a:t>添加页脚</a:t>
            </a:r>
          </a:p>
        </p:txBody>
      </p:sp>
      <p:sp>
        <p:nvSpPr>
          <p:cNvPr id="8" name="幻灯片编号占位符 7">
            <a:extLst>
              <a:ext uri="{FF2B5EF4-FFF2-40B4-BE49-F238E27FC236}">
                <a16:creationId xmlns:a16="http://schemas.microsoft.com/office/drawing/2014/main" id="{19A57786-309B-4137-8B30-4011FC0D4FCB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lvl1pPr>
              <a:defRPr>
                <a:latin typeface="Microsoft YaHei UI" panose="020B0503020204020204" pitchFamily="34" charset="-122"/>
                <a:ea typeface="Microsoft YaHei UI" panose="020B0503020204020204" pitchFamily="34" charset="-122"/>
              </a:defRPr>
            </a:lvl1pPr>
          </a:lstStyle>
          <a:p>
            <a:fld id="{4B73C415-D670-4716-A5EC-CC4D52CA2BAC}" type="slidenum">
              <a:rPr lang="en-US" altLang="zh-CN" smtClean="0"/>
              <a:pPr/>
              <a:t>‹#›</a:t>
            </a:fld>
            <a:endParaRPr lang="zh-CN" altLang="en-US"/>
          </a:p>
        </p:txBody>
      </p:sp>
      <p:sp>
        <p:nvSpPr>
          <p:cNvPr id="6" name="文本占位符 5">
            <a:extLst>
              <a:ext uri="{FF2B5EF4-FFF2-40B4-BE49-F238E27FC236}">
                <a16:creationId xmlns:a16="http://schemas.microsoft.com/office/drawing/2014/main" id="{3509F9E9-0483-4A79-B997-B23DAC1644C1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431800" y="1008000"/>
            <a:ext cx="11339513" cy="360000"/>
          </a:xfrm>
        </p:spPr>
        <p:txBody>
          <a:bodyPr rtlCol="0"/>
          <a:lstStyle>
            <a:lvl1pPr marL="0" indent="0">
              <a:buNone/>
              <a:defRPr>
                <a:latin typeface="Microsoft YaHei UI" panose="020B0503020204020204" pitchFamily="34" charset="-122"/>
                <a:ea typeface="Microsoft YaHei UI" panose="020B0503020204020204" pitchFamily="34" charset="-122"/>
              </a:defRPr>
            </a:lvl1pPr>
            <a:lvl2pPr marL="266700" indent="0">
              <a:buNone/>
              <a:defRPr/>
            </a:lvl2pPr>
            <a:lvl3pPr marL="542925" indent="0">
              <a:buNone/>
              <a:defRPr/>
            </a:lvl3pPr>
            <a:lvl4pPr marL="809625" indent="0">
              <a:buNone/>
              <a:defRPr/>
            </a:lvl4pPr>
            <a:lvl5pPr marL="1076325" indent="0">
              <a:buNone/>
              <a:defRPr/>
            </a:lvl5pPr>
          </a:lstStyle>
          <a:p>
            <a:pPr lvl="0" rtl="0"/>
            <a:r>
              <a:rPr lang="zh-CN" altLang="en-US" noProof="0"/>
              <a:t>副标题</a:t>
            </a:r>
          </a:p>
        </p:txBody>
      </p:sp>
      <p:sp>
        <p:nvSpPr>
          <p:cNvPr id="49" name="文本占位符 8">
            <a:extLst>
              <a:ext uri="{FF2B5EF4-FFF2-40B4-BE49-F238E27FC236}">
                <a16:creationId xmlns:a16="http://schemas.microsoft.com/office/drawing/2014/main" id="{305CEEFA-58BB-4AFA-AD31-BEE38B013E00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31800" y="3971432"/>
            <a:ext cx="1980000" cy="360000"/>
          </a:xfrm>
        </p:spPr>
        <p:txBody>
          <a:bodyPr rtlCol="0"/>
          <a:lstStyle>
            <a:lvl1pPr marL="0" indent="0" algn="ctr">
              <a:buFont typeface="Arial" panose="020B0604020202020204" pitchFamily="34" charset="0"/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defRPr>
            </a:lvl1pPr>
          </a:lstStyle>
          <a:p>
            <a:pPr lvl="0" rtl="0"/>
            <a:r>
              <a:rPr lang="zh-CN" altLang="en-US" noProof="0"/>
              <a:t>项目符号 </a:t>
            </a:r>
            <a:r>
              <a:rPr lang="en-US" altLang="zh-CN" noProof="0"/>
              <a:t>1</a:t>
            </a:r>
          </a:p>
        </p:txBody>
      </p:sp>
      <p:sp>
        <p:nvSpPr>
          <p:cNvPr id="50" name="文本占位符 10">
            <a:extLst>
              <a:ext uri="{FF2B5EF4-FFF2-40B4-BE49-F238E27FC236}">
                <a16:creationId xmlns:a16="http://schemas.microsoft.com/office/drawing/2014/main" id="{BEEE40C3-341F-4063-8D33-B1328863FB30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31800" y="4605832"/>
            <a:ext cx="1980000" cy="720000"/>
          </a:xfrm>
        </p:spPr>
        <p:txBody>
          <a:bodyPr rtlCol="0"/>
          <a:lstStyle>
            <a:lvl1pPr marL="0" indent="0" algn="ctr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defRPr>
            </a:lvl1pPr>
          </a:lstStyle>
          <a:p>
            <a:pPr lvl="0" rtl="0"/>
            <a:r>
              <a:rPr lang="zh-CN" altLang="en-US" noProof="0"/>
              <a:t>项目符号说明</a:t>
            </a:r>
          </a:p>
        </p:txBody>
      </p:sp>
      <p:sp>
        <p:nvSpPr>
          <p:cNvPr id="51" name="文本占位符 8">
            <a:extLst>
              <a:ext uri="{FF2B5EF4-FFF2-40B4-BE49-F238E27FC236}">
                <a16:creationId xmlns:a16="http://schemas.microsoft.com/office/drawing/2014/main" id="{D09CE291-B951-4300-9D67-154E4BB557EC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2771850" y="3971432"/>
            <a:ext cx="1980000" cy="360000"/>
          </a:xfrm>
        </p:spPr>
        <p:txBody>
          <a:bodyPr rtlCol="0"/>
          <a:lstStyle>
            <a:lvl1pPr marL="0" indent="0" algn="ctr">
              <a:buFont typeface="Arial" panose="020B0604020202020204" pitchFamily="34" charset="0"/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defRPr>
            </a:lvl1pPr>
          </a:lstStyle>
          <a:p>
            <a:pPr lvl="0" rtl="0"/>
            <a:r>
              <a:rPr lang="zh-CN" altLang="en-US" noProof="0"/>
              <a:t>项目符号 </a:t>
            </a:r>
            <a:r>
              <a:rPr lang="en-US" altLang="zh-CN" noProof="0"/>
              <a:t>1</a:t>
            </a:r>
          </a:p>
        </p:txBody>
      </p:sp>
      <p:sp>
        <p:nvSpPr>
          <p:cNvPr id="52" name="文本占位符 10">
            <a:extLst>
              <a:ext uri="{FF2B5EF4-FFF2-40B4-BE49-F238E27FC236}">
                <a16:creationId xmlns:a16="http://schemas.microsoft.com/office/drawing/2014/main" id="{0D3A393C-4D8C-49BC-934D-B57BE1B28405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2771850" y="4605832"/>
            <a:ext cx="1980000" cy="720000"/>
          </a:xfrm>
        </p:spPr>
        <p:txBody>
          <a:bodyPr rtlCol="0"/>
          <a:lstStyle>
            <a:lvl1pPr marL="0" indent="0" algn="ctr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defRPr>
            </a:lvl1pPr>
          </a:lstStyle>
          <a:p>
            <a:pPr lvl="0" rtl="0"/>
            <a:r>
              <a:rPr lang="zh-CN" altLang="en-US" noProof="0"/>
              <a:t>项目符号说明</a:t>
            </a:r>
          </a:p>
        </p:txBody>
      </p:sp>
      <p:sp>
        <p:nvSpPr>
          <p:cNvPr id="53" name="文本占位符 8">
            <a:extLst>
              <a:ext uri="{FF2B5EF4-FFF2-40B4-BE49-F238E27FC236}">
                <a16:creationId xmlns:a16="http://schemas.microsoft.com/office/drawing/2014/main" id="{08906184-3520-4606-AF8B-59ECFFA6D756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5111900" y="3971432"/>
            <a:ext cx="1980000" cy="360000"/>
          </a:xfrm>
        </p:spPr>
        <p:txBody>
          <a:bodyPr rtlCol="0"/>
          <a:lstStyle>
            <a:lvl1pPr marL="0" indent="0" algn="ctr">
              <a:buFont typeface="Arial" panose="020B0604020202020204" pitchFamily="34" charset="0"/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defRPr>
            </a:lvl1pPr>
          </a:lstStyle>
          <a:p>
            <a:pPr lvl="0" rtl="0"/>
            <a:r>
              <a:rPr lang="zh-CN" altLang="en-US" noProof="0"/>
              <a:t>项目符号 </a:t>
            </a:r>
            <a:r>
              <a:rPr lang="en-US" altLang="zh-CN" noProof="0"/>
              <a:t>1</a:t>
            </a:r>
          </a:p>
        </p:txBody>
      </p:sp>
      <p:sp>
        <p:nvSpPr>
          <p:cNvPr id="54" name="文本占位符 10">
            <a:extLst>
              <a:ext uri="{FF2B5EF4-FFF2-40B4-BE49-F238E27FC236}">
                <a16:creationId xmlns:a16="http://schemas.microsoft.com/office/drawing/2014/main" id="{8A64BEB9-7FB0-4DF9-BFE9-62016E83E890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5111900" y="4605832"/>
            <a:ext cx="1980000" cy="720000"/>
          </a:xfrm>
        </p:spPr>
        <p:txBody>
          <a:bodyPr rtlCol="0"/>
          <a:lstStyle>
            <a:lvl1pPr marL="0" indent="0" algn="ctr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defRPr>
            </a:lvl1pPr>
          </a:lstStyle>
          <a:p>
            <a:pPr lvl="0" rtl="0"/>
            <a:r>
              <a:rPr lang="zh-CN" altLang="en-US" noProof="0"/>
              <a:t>项目符号说明</a:t>
            </a:r>
          </a:p>
        </p:txBody>
      </p:sp>
      <p:sp>
        <p:nvSpPr>
          <p:cNvPr id="55" name="文本占位符 8">
            <a:extLst>
              <a:ext uri="{FF2B5EF4-FFF2-40B4-BE49-F238E27FC236}">
                <a16:creationId xmlns:a16="http://schemas.microsoft.com/office/drawing/2014/main" id="{4CCC1C98-37FD-4404-8383-72ED535FE578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7451950" y="3971432"/>
            <a:ext cx="1980000" cy="360000"/>
          </a:xfrm>
        </p:spPr>
        <p:txBody>
          <a:bodyPr rtlCol="0"/>
          <a:lstStyle>
            <a:lvl1pPr marL="0" indent="0" algn="ctr">
              <a:buFont typeface="Arial" panose="020B0604020202020204" pitchFamily="34" charset="0"/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defRPr>
            </a:lvl1pPr>
          </a:lstStyle>
          <a:p>
            <a:pPr lvl="0" rtl="0"/>
            <a:r>
              <a:rPr lang="zh-CN" altLang="en-US" noProof="0"/>
              <a:t>项目符号 </a:t>
            </a:r>
            <a:r>
              <a:rPr lang="en-US" altLang="zh-CN" noProof="0"/>
              <a:t>1</a:t>
            </a:r>
          </a:p>
        </p:txBody>
      </p:sp>
      <p:sp>
        <p:nvSpPr>
          <p:cNvPr id="56" name="文本占位符 10">
            <a:extLst>
              <a:ext uri="{FF2B5EF4-FFF2-40B4-BE49-F238E27FC236}">
                <a16:creationId xmlns:a16="http://schemas.microsoft.com/office/drawing/2014/main" id="{B24BD1AE-AB0E-40FA-AEA8-8D687D84B56E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7451950" y="4605832"/>
            <a:ext cx="1980000" cy="720000"/>
          </a:xfrm>
        </p:spPr>
        <p:txBody>
          <a:bodyPr rtlCol="0"/>
          <a:lstStyle>
            <a:lvl1pPr marL="0" indent="0" algn="ctr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defRPr>
            </a:lvl1pPr>
          </a:lstStyle>
          <a:p>
            <a:pPr lvl="0" rtl="0"/>
            <a:r>
              <a:rPr lang="zh-CN" altLang="en-US" noProof="0"/>
              <a:t>项目符号说明</a:t>
            </a:r>
          </a:p>
        </p:txBody>
      </p:sp>
      <p:sp>
        <p:nvSpPr>
          <p:cNvPr id="57" name="文本占位符 8">
            <a:extLst>
              <a:ext uri="{FF2B5EF4-FFF2-40B4-BE49-F238E27FC236}">
                <a16:creationId xmlns:a16="http://schemas.microsoft.com/office/drawing/2014/main" id="{CA2F0EA7-F3F7-443F-BA0D-4916B618C56B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9792000" y="3971432"/>
            <a:ext cx="1980000" cy="360000"/>
          </a:xfrm>
        </p:spPr>
        <p:txBody>
          <a:bodyPr rtlCol="0"/>
          <a:lstStyle>
            <a:lvl1pPr marL="0" indent="0" algn="ctr">
              <a:buFont typeface="Arial" panose="020B0604020202020204" pitchFamily="34" charset="0"/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defRPr>
            </a:lvl1pPr>
          </a:lstStyle>
          <a:p>
            <a:pPr lvl="0" rtl="0"/>
            <a:r>
              <a:rPr lang="zh-CN" altLang="en-US" noProof="0"/>
              <a:t>项目符号 </a:t>
            </a:r>
            <a:r>
              <a:rPr lang="en-US" altLang="zh-CN" noProof="0"/>
              <a:t>1</a:t>
            </a:r>
          </a:p>
        </p:txBody>
      </p:sp>
      <p:sp>
        <p:nvSpPr>
          <p:cNvPr id="58" name="文本占位符 10">
            <a:extLst>
              <a:ext uri="{FF2B5EF4-FFF2-40B4-BE49-F238E27FC236}">
                <a16:creationId xmlns:a16="http://schemas.microsoft.com/office/drawing/2014/main" id="{2BB6E6C3-1F6A-41B6-8EE0-6FDCBA34413C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9792000" y="4605832"/>
            <a:ext cx="1980000" cy="720000"/>
          </a:xfrm>
        </p:spPr>
        <p:txBody>
          <a:bodyPr rtlCol="0"/>
          <a:lstStyle>
            <a:lvl1pPr marL="0" indent="0" algn="ctr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defRPr>
            </a:lvl1pPr>
          </a:lstStyle>
          <a:p>
            <a:pPr lvl="0" rtl="0"/>
            <a:r>
              <a:rPr lang="zh-CN" altLang="en-US" noProof="0"/>
              <a:t>项目符号说明</a:t>
            </a:r>
          </a:p>
        </p:txBody>
      </p:sp>
      <p:sp>
        <p:nvSpPr>
          <p:cNvPr id="16" name="图片占位符 15">
            <a:extLst>
              <a:ext uri="{FF2B5EF4-FFF2-40B4-BE49-F238E27FC236}">
                <a16:creationId xmlns:a16="http://schemas.microsoft.com/office/drawing/2014/main" id="{B2738624-9DAA-4152-9A77-80BBB71AD5F1}"/>
              </a:ext>
            </a:extLst>
          </p:cNvPr>
          <p:cNvSpPr>
            <a:spLocks noGrp="1"/>
          </p:cNvSpPr>
          <p:nvPr>
            <p:ph type="pic" sz="quarter" idx="41" hasCustomPrompt="1"/>
          </p:nvPr>
        </p:nvSpPr>
        <p:spPr>
          <a:xfrm>
            <a:off x="431800" y="1735138"/>
            <a:ext cx="1979613" cy="1981200"/>
          </a:xfrm>
          <a:solidFill>
            <a:schemeClr val="bg1">
              <a:lumMod val="95000"/>
              <a:alpha val="70000"/>
            </a:schemeClr>
          </a:solidFill>
          <a:ln w="95250" cap="sq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0000" tIns="0" rIns="180000" bIns="0" numCol="1" spcCol="0" rtlCol="0" fromWordArt="0" anchor="ctr" anchorCtr="1" forceAA="0" compatLnSpc="1">
            <a:prstTxWarp prst="textNoShape">
              <a:avLst/>
            </a:prstTxWarp>
            <a:noAutofit/>
          </a:bodyPr>
          <a:lstStyle>
            <a:lvl1pPr marL="0" indent="0" algn="ctr">
              <a:buNone/>
              <a:defRPr lang="en-ZA" sz="1100" i="1">
                <a:solidFill>
                  <a:schemeClr val="tx1">
                    <a:lumMod val="50000"/>
                    <a:lumOff val="50000"/>
                  </a:schemeClr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  <a:cs typeface="Times New Roman" panose="02020603050405020304" pitchFamily="18" charset="0"/>
              </a:defRPr>
            </a:lvl1pPr>
          </a:lstStyle>
          <a:p>
            <a:pPr marL="266700" lvl="0" indent="-266700" algn="ctr" rtl="0"/>
            <a:r>
              <a:rPr lang="zh-CN" altLang="en-US" noProof="0"/>
              <a:t>单击图标以添加图片</a:t>
            </a:r>
          </a:p>
        </p:txBody>
      </p:sp>
      <p:sp>
        <p:nvSpPr>
          <p:cNvPr id="59" name="图片占位符 15">
            <a:extLst>
              <a:ext uri="{FF2B5EF4-FFF2-40B4-BE49-F238E27FC236}">
                <a16:creationId xmlns:a16="http://schemas.microsoft.com/office/drawing/2014/main" id="{522AE46C-0845-4BB0-9861-06071BCF56F6}"/>
              </a:ext>
            </a:extLst>
          </p:cNvPr>
          <p:cNvSpPr>
            <a:spLocks noGrp="1"/>
          </p:cNvSpPr>
          <p:nvPr>
            <p:ph type="pic" sz="quarter" idx="42" hasCustomPrompt="1"/>
          </p:nvPr>
        </p:nvSpPr>
        <p:spPr>
          <a:xfrm>
            <a:off x="2771850" y="1735138"/>
            <a:ext cx="1979613" cy="1981200"/>
          </a:xfrm>
          <a:solidFill>
            <a:schemeClr val="bg1">
              <a:lumMod val="95000"/>
              <a:alpha val="70000"/>
            </a:schemeClr>
          </a:solidFill>
          <a:ln w="95250" cap="sq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0000" tIns="0" rIns="180000" bIns="0" numCol="1" spcCol="0" rtlCol="0" fromWordArt="0" anchor="ctr" anchorCtr="1" forceAA="0" compatLnSpc="1">
            <a:prstTxWarp prst="textNoShape">
              <a:avLst/>
            </a:prstTxWarp>
            <a:noAutofit/>
          </a:bodyPr>
          <a:lstStyle>
            <a:lvl1pPr marL="0" indent="0" algn="ctr">
              <a:buNone/>
              <a:defRPr lang="en-ZA" sz="1100" i="1">
                <a:solidFill>
                  <a:schemeClr val="tx1">
                    <a:lumMod val="50000"/>
                    <a:lumOff val="50000"/>
                  </a:schemeClr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  <a:cs typeface="Times New Roman" panose="02020603050405020304" pitchFamily="18" charset="0"/>
              </a:defRPr>
            </a:lvl1pPr>
          </a:lstStyle>
          <a:p>
            <a:pPr marL="266700" lvl="0" indent="-266700" algn="ctr" rtl="0"/>
            <a:r>
              <a:rPr lang="zh-CN" altLang="en-US" noProof="0"/>
              <a:t>单击图标以添加图片</a:t>
            </a:r>
          </a:p>
        </p:txBody>
      </p:sp>
      <p:sp>
        <p:nvSpPr>
          <p:cNvPr id="60" name="图片占位符 15">
            <a:extLst>
              <a:ext uri="{FF2B5EF4-FFF2-40B4-BE49-F238E27FC236}">
                <a16:creationId xmlns:a16="http://schemas.microsoft.com/office/drawing/2014/main" id="{D791A6AF-478F-443B-A785-F82A8DBA9F30}"/>
              </a:ext>
            </a:extLst>
          </p:cNvPr>
          <p:cNvSpPr>
            <a:spLocks noGrp="1"/>
          </p:cNvSpPr>
          <p:nvPr>
            <p:ph type="pic" sz="quarter" idx="43" hasCustomPrompt="1"/>
          </p:nvPr>
        </p:nvSpPr>
        <p:spPr>
          <a:xfrm>
            <a:off x="5112287" y="1735138"/>
            <a:ext cx="1979613" cy="1981200"/>
          </a:xfrm>
          <a:solidFill>
            <a:schemeClr val="bg1">
              <a:lumMod val="95000"/>
              <a:alpha val="70000"/>
            </a:schemeClr>
          </a:solidFill>
          <a:ln w="95250" cap="sq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0000" tIns="0" rIns="180000" bIns="0" numCol="1" spcCol="0" rtlCol="0" fromWordArt="0" anchor="ctr" anchorCtr="1" forceAA="0" compatLnSpc="1">
            <a:prstTxWarp prst="textNoShape">
              <a:avLst/>
            </a:prstTxWarp>
            <a:noAutofit/>
          </a:bodyPr>
          <a:lstStyle>
            <a:lvl1pPr marL="0" indent="0" algn="ctr">
              <a:buNone/>
              <a:defRPr lang="en-ZA" sz="1100" i="1">
                <a:solidFill>
                  <a:schemeClr val="tx1">
                    <a:lumMod val="50000"/>
                    <a:lumOff val="50000"/>
                  </a:schemeClr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  <a:cs typeface="Times New Roman" panose="02020603050405020304" pitchFamily="18" charset="0"/>
              </a:defRPr>
            </a:lvl1pPr>
          </a:lstStyle>
          <a:p>
            <a:pPr marL="266700" lvl="0" indent="-266700" algn="ctr" rtl="0"/>
            <a:r>
              <a:rPr lang="zh-CN" altLang="en-US" noProof="0"/>
              <a:t>单击图标以添加图片</a:t>
            </a:r>
          </a:p>
        </p:txBody>
      </p:sp>
      <p:sp>
        <p:nvSpPr>
          <p:cNvPr id="61" name="图片占位符 15">
            <a:extLst>
              <a:ext uri="{FF2B5EF4-FFF2-40B4-BE49-F238E27FC236}">
                <a16:creationId xmlns:a16="http://schemas.microsoft.com/office/drawing/2014/main" id="{1A65AFE9-2875-44A5-BF13-6E8438892669}"/>
              </a:ext>
            </a:extLst>
          </p:cNvPr>
          <p:cNvSpPr>
            <a:spLocks noGrp="1"/>
          </p:cNvSpPr>
          <p:nvPr>
            <p:ph type="pic" sz="quarter" idx="44" hasCustomPrompt="1"/>
          </p:nvPr>
        </p:nvSpPr>
        <p:spPr>
          <a:xfrm>
            <a:off x="7451950" y="1735138"/>
            <a:ext cx="1979613" cy="1981200"/>
          </a:xfrm>
          <a:solidFill>
            <a:schemeClr val="bg1">
              <a:lumMod val="95000"/>
              <a:alpha val="70000"/>
            </a:schemeClr>
          </a:solidFill>
          <a:ln w="95250" cap="sq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0000" tIns="0" rIns="180000" bIns="0" numCol="1" spcCol="0" rtlCol="0" fromWordArt="0" anchor="ctr" anchorCtr="1" forceAA="0" compatLnSpc="1">
            <a:prstTxWarp prst="textNoShape">
              <a:avLst/>
            </a:prstTxWarp>
            <a:noAutofit/>
          </a:bodyPr>
          <a:lstStyle>
            <a:lvl1pPr marL="0" indent="0" algn="ctr">
              <a:buNone/>
              <a:defRPr lang="en-ZA" sz="1100" i="1">
                <a:solidFill>
                  <a:schemeClr val="tx1">
                    <a:lumMod val="50000"/>
                    <a:lumOff val="50000"/>
                  </a:schemeClr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  <a:cs typeface="Times New Roman" panose="02020603050405020304" pitchFamily="18" charset="0"/>
              </a:defRPr>
            </a:lvl1pPr>
          </a:lstStyle>
          <a:p>
            <a:pPr marL="266700" lvl="0" indent="-266700" algn="ctr" rtl="0"/>
            <a:r>
              <a:rPr lang="zh-CN" altLang="en-US" noProof="0"/>
              <a:t>单击图标以添加图片</a:t>
            </a:r>
          </a:p>
        </p:txBody>
      </p:sp>
      <p:sp>
        <p:nvSpPr>
          <p:cNvPr id="62" name="图片占位符 15">
            <a:extLst>
              <a:ext uri="{FF2B5EF4-FFF2-40B4-BE49-F238E27FC236}">
                <a16:creationId xmlns:a16="http://schemas.microsoft.com/office/drawing/2014/main" id="{069B9167-077F-4123-82C5-01EB62AFB3E6}"/>
              </a:ext>
            </a:extLst>
          </p:cNvPr>
          <p:cNvSpPr>
            <a:spLocks noGrp="1"/>
          </p:cNvSpPr>
          <p:nvPr>
            <p:ph type="pic" sz="quarter" idx="45" hasCustomPrompt="1"/>
          </p:nvPr>
        </p:nvSpPr>
        <p:spPr>
          <a:xfrm>
            <a:off x="9780587" y="1735138"/>
            <a:ext cx="1979613" cy="1981200"/>
          </a:xfrm>
          <a:solidFill>
            <a:schemeClr val="bg1">
              <a:lumMod val="95000"/>
              <a:alpha val="70000"/>
            </a:schemeClr>
          </a:solidFill>
          <a:ln w="95250" cap="sq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0000" tIns="0" rIns="180000" bIns="0" numCol="1" spcCol="0" rtlCol="0" fromWordArt="0" anchor="ctr" anchorCtr="1" forceAA="0" compatLnSpc="1">
            <a:prstTxWarp prst="textNoShape">
              <a:avLst/>
            </a:prstTxWarp>
            <a:noAutofit/>
          </a:bodyPr>
          <a:lstStyle>
            <a:lvl1pPr marL="0" indent="0" algn="ctr">
              <a:buNone/>
              <a:defRPr lang="en-ZA" sz="1100" i="1">
                <a:solidFill>
                  <a:schemeClr val="tx1">
                    <a:lumMod val="50000"/>
                    <a:lumOff val="50000"/>
                  </a:schemeClr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  <a:cs typeface="Times New Roman" panose="02020603050405020304" pitchFamily="18" charset="0"/>
              </a:defRPr>
            </a:lvl1pPr>
          </a:lstStyle>
          <a:p>
            <a:pPr marL="266700" lvl="0" indent="-266700" algn="ctr" rtl="0"/>
            <a:r>
              <a:rPr lang="zh-CN" altLang="en-US" noProof="0"/>
              <a:t>单击图标以添加图片</a:t>
            </a:r>
          </a:p>
        </p:txBody>
      </p:sp>
    </p:spTree>
    <p:extLst>
      <p:ext uri="{BB962C8B-B14F-4D97-AF65-F5344CB8AC3E}">
        <p14:creationId xmlns:p14="http://schemas.microsoft.com/office/powerpoint/2010/main" val="257750500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标项目符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长方形 5">
            <a:extLst>
              <a:ext uri="{FF2B5EF4-FFF2-40B4-BE49-F238E27FC236}">
                <a16:creationId xmlns:a16="http://schemas.microsoft.com/office/drawing/2014/main" id="{5EFA8C4C-FE50-44C1-8434-6C7BB898173F}"/>
              </a:ext>
            </a:extLst>
          </p:cNvPr>
          <p:cNvSpPr/>
          <p:nvPr userDrawn="1"/>
        </p:nvSpPr>
        <p:spPr>
          <a:xfrm>
            <a:off x="432000" y="0"/>
            <a:ext cx="5472000" cy="6858000"/>
          </a:xfrm>
          <a:prstGeom prst="rect">
            <a:avLst/>
          </a:prstGeom>
          <a:gradFill>
            <a:gsLst>
              <a:gs pos="0">
                <a:schemeClr val="tx1">
                  <a:lumMod val="75000"/>
                  <a:lumOff val="25000"/>
                </a:schemeClr>
              </a:gs>
              <a:gs pos="100000">
                <a:schemeClr val="tx1"/>
              </a:gs>
            </a:gsLst>
            <a:lin ang="4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rtl="0"/>
            <a:endParaRPr lang="zh-CN" altLang="en-US" noProof="0"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BE06229A-0702-4CD6-B5F1-0DC746CC4F18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680728" y="5657850"/>
            <a:ext cx="4974545" cy="707513"/>
          </a:xfrm>
        </p:spPr>
        <p:txBody>
          <a:bodyPr rtlCol="0"/>
          <a:lstStyle>
            <a:lvl1pPr marL="0" indent="0">
              <a:buNone/>
              <a:defRPr sz="1800">
                <a:solidFill>
                  <a:schemeClr val="bg1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defRPr>
            </a:lvl1pPr>
          </a:lstStyle>
          <a:p>
            <a:pPr lvl="0" rtl="0"/>
            <a:r>
              <a:rPr lang="zh-CN" altLang="en-US" noProof="0"/>
              <a:t>可在此处输入副标题、标语或宣传语</a:t>
            </a:r>
          </a:p>
        </p:txBody>
      </p:sp>
      <p:sp>
        <p:nvSpPr>
          <p:cNvPr id="7" name="页脚占位符 6">
            <a:extLst>
              <a:ext uri="{FF2B5EF4-FFF2-40B4-BE49-F238E27FC236}">
                <a16:creationId xmlns:a16="http://schemas.microsoft.com/office/drawing/2014/main" id="{D2E533DB-3399-4A25-BB80-899E9CC78DB1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432000" y="6365363"/>
            <a:ext cx="5472000" cy="412431"/>
          </a:xfrm>
        </p:spPr>
        <p:txBody>
          <a:bodyPr rtlCol="0"/>
          <a:lstStyle>
            <a:lvl1pPr>
              <a:defRPr>
                <a:latin typeface="Microsoft YaHei UI" panose="020B0503020204020204" pitchFamily="34" charset="-122"/>
                <a:ea typeface="Microsoft YaHei UI" panose="020B0503020204020204" pitchFamily="34" charset="-122"/>
              </a:defRPr>
            </a:lvl1pPr>
          </a:lstStyle>
          <a:p>
            <a:r>
              <a:rPr lang="zh-CN" altLang="en-US" noProof="0"/>
              <a:t>添加页脚</a:t>
            </a:r>
          </a:p>
        </p:txBody>
      </p:sp>
      <p:sp>
        <p:nvSpPr>
          <p:cNvPr id="8" name="灯片编号占位符 7">
            <a:extLst>
              <a:ext uri="{FF2B5EF4-FFF2-40B4-BE49-F238E27FC236}">
                <a16:creationId xmlns:a16="http://schemas.microsoft.com/office/drawing/2014/main" id="{19A57786-309B-4137-8B30-4011FC0D4FCB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lvl1pPr>
              <a:defRPr>
                <a:latin typeface="Microsoft YaHei UI" panose="020B0503020204020204" pitchFamily="34" charset="-122"/>
                <a:ea typeface="Microsoft YaHei UI" panose="020B0503020204020204" pitchFamily="34" charset="-122"/>
              </a:defRPr>
            </a:lvl1pPr>
          </a:lstStyle>
          <a:p>
            <a:fld id="{4B73C415-D670-4716-A5EC-CC4D52CA2BAC}" type="slidenum">
              <a:rPr lang="en-US" altLang="zh-CN" noProof="0" smtClean="0"/>
              <a:pPr/>
              <a:t>‹#›</a:t>
            </a:fld>
            <a:endParaRPr lang="zh-CN" altLang="en-US" noProof="0"/>
          </a:p>
        </p:txBody>
      </p:sp>
      <p:sp>
        <p:nvSpPr>
          <p:cNvPr id="10" name="图片占位符 4">
            <a:extLst>
              <a:ext uri="{FF2B5EF4-FFF2-40B4-BE49-F238E27FC236}">
                <a16:creationId xmlns:a16="http://schemas.microsoft.com/office/drawing/2014/main" id="{704BE0A1-F26A-4947-971D-055860FFC91D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432000" y="0"/>
            <a:ext cx="5472000" cy="3714747"/>
          </a:xfrm>
          <a:solidFill>
            <a:schemeClr val="tx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1" forceAA="0" compatLnSpc="1">
            <a:prstTxWarp prst="textNoShape">
              <a:avLst/>
            </a:prstTxWarp>
            <a:noAutofit/>
          </a:bodyPr>
          <a:lstStyle>
            <a:lvl1pPr marL="0" indent="0" algn="l">
              <a:buFont typeface="Arial" panose="020B0604020202020204" pitchFamily="34" charset="0"/>
              <a:buNone/>
              <a:defRPr lang="en-ZA" sz="1100" i="1">
                <a:solidFill>
                  <a:schemeClr val="lt1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  <a:cs typeface="Times New Roman" panose="02020603050405020304" pitchFamily="18" charset="0"/>
              </a:defRPr>
            </a:lvl1pPr>
          </a:lstStyle>
          <a:p>
            <a:pPr marL="0" lvl="0" algn="ctr" rtl="0"/>
            <a:r>
              <a:rPr lang="zh-CN" altLang="en-US" noProof="0"/>
              <a:t>在此处插入或拖放照片</a:t>
            </a:r>
          </a:p>
        </p:txBody>
      </p:sp>
      <p:sp>
        <p:nvSpPr>
          <p:cNvPr id="2" name="标题 1">
            <a:extLst>
              <a:ext uri="{FF2B5EF4-FFF2-40B4-BE49-F238E27FC236}">
                <a16:creationId xmlns:a16="http://schemas.microsoft.com/office/drawing/2014/main" id="{E8A85E10-5A18-4C86-8310-FA9CF8DF8A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0728" y="3981450"/>
            <a:ext cx="4974545" cy="1343025"/>
          </a:xfrm>
        </p:spPr>
        <p:txBody>
          <a:bodyPr vert="horz" lIns="0" tIns="0" rIns="0" bIns="0" rtlCol="0" anchor="b">
            <a:noAutofit/>
          </a:bodyPr>
          <a:lstStyle>
            <a:lvl1pPr>
              <a:defRPr lang="en-ZA" sz="3600" dirty="0">
                <a:solidFill>
                  <a:schemeClr val="bg1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defRPr>
            </a:lvl1pPr>
          </a:lstStyle>
          <a:p>
            <a:pPr lvl="0" rtl="0"/>
            <a:r>
              <a:rPr lang="zh-CN" altLang="en-US" noProof="0"/>
              <a:t>单击此处编辑母版标题样式</a:t>
            </a:r>
          </a:p>
        </p:txBody>
      </p:sp>
      <p:sp>
        <p:nvSpPr>
          <p:cNvPr id="13" name="文本占位符 8">
            <a:extLst>
              <a:ext uri="{FF2B5EF4-FFF2-40B4-BE49-F238E27FC236}">
                <a16:creationId xmlns:a16="http://schemas.microsoft.com/office/drawing/2014/main" id="{B51A342D-6638-406F-A54B-59B56F36AD4A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288002" y="4130531"/>
            <a:ext cx="1800000" cy="360000"/>
          </a:xfrm>
        </p:spPr>
        <p:txBody>
          <a:bodyPr rtlCol="0"/>
          <a:lstStyle>
            <a:lvl1pPr marL="0" indent="0" algn="ctr">
              <a:buFont typeface="Arial" panose="020B0604020202020204" pitchFamily="34" charset="0"/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defRPr>
            </a:lvl1pPr>
          </a:lstStyle>
          <a:p>
            <a:pPr lvl="0" rtl="0"/>
            <a:r>
              <a:rPr lang="zh-CN" altLang="en-US" noProof="0"/>
              <a:t>项目符号 </a:t>
            </a:r>
            <a:r>
              <a:rPr lang="en-US" altLang="zh-CN" noProof="0"/>
              <a:t>1</a:t>
            </a:r>
          </a:p>
        </p:txBody>
      </p:sp>
      <p:sp>
        <p:nvSpPr>
          <p:cNvPr id="14" name="文本占位符 10">
            <a:extLst>
              <a:ext uri="{FF2B5EF4-FFF2-40B4-BE49-F238E27FC236}">
                <a16:creationId xmlns:a16="http://schemas.microsoft.com/office/drawing/2014/main" id="{C32169FB-F8BF-46FF-8BDE-E27C751C1C46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288002" y="4764931"/>
            <a:ext cx="1800000" cy="720000"/>
          </a:xfrm>
        </p:spPr>
        <p:txBody>
          <a:bodyPr rtlCol="0"/>
          <a:lstStyle>
            <a:lvl1pPr marL="0" indent="0" algn="ctr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defRPr>
            </a:lvl1pPr>
          </a:lstStyle>
          <a:p>
            <a:pPr lvl="0" rtl="0"/>
            <a:r>
              <a:rPr lang="zh-CN" altLang="en-US" noProof="0"/>
              <a:t>项目符号说明</a:t>
            </a:r>
          </a:p>
        </p:txBody>
      </p:sp>
      <p:sp>
        <p:nvSpPr>
          <p:cNvPr id="15" name="文本占位符 8">
            <a:extLst>
              <a:ext uri="{FF2B5EF4-FFF2-40B4-BE49-F238E27FC236}">
                <a16:creationId xmlns:a16="http://schemas.microsoft.com/office/drawing/2014/main" id="{051BC42F-45BF-462B-A15F-54639A5DA46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202527" y="4130531"/>
            <a:ext cx="1800000" cy="360000"/>
          </a:xfrm>
        </p:spPr>
        <p:txBody>
          <a:bodyPr rtlCol="0"/>
          <a:lstStyle>
            <a:lvl1pPr marL="0" indent="0" algn="ctr">
              <a:buFont typeface="Arial" panose="020B0604020202020204" pitchFamily="34" charset="0"/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defRPr>
            </a:lvl1pPr>
          </a:lstStyle>
          <a:p>
            <a:pPr lvl="0" rtl="0"/>
            <a:r>
              <a:rPr lang="zh-CN" altLang="en-US" noProof="0"/>
              <a:t>项目符号 </a:t>
            </a:r>
            <a:r>
              <a:rPr lang="en-US" altLang="zh-CN" noProof="0"/>
              <a:t>2</a:t>
            </a:r>
          </a:p>
        </p:txBody>
      </p:sp>
      <p:sp>
        <p:nvSpPr>
          <p:cNvPr id="16" name="文本占位符 10">
            <a:extLst>
              <a:ext uri="{FF2B5EF4-FFF2-40B4-BE49-F238E27FC236}">
                <a16:creationId xmlns:a16="http://schemas.microsoft.com/office/drawing/2014/main" id="{08A990CD-AF1D-4FBE-B3FF-4BC5BE2BFD9F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8202527" y="4764931"/>
            <a:ext cx="1800000" cy="720000"/>
          </a:xfrm>
        </p:spPr>
        <p:txBody>
          <a:bodyPr rtlCol="0"/>
          <a:lstStyle>
            <a:lvl1pPr marL="0" indent="0" algn="ctr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defRPr>
            </a:lvl1pPr>
          </a:lstStyle>
          <a:p>
            <a:pPr lvl="0" rtl="0"/>
            <a:r>
              <a:rPr lang="zh-CN" altLang="en-US" noProof="0"/>
              <a:t>项目符号说明</a:t>
            </a:r>
          </a:p>
        </p:txBody>
      </p:sp>
      <p:sp>
        <p:nvSpPr>
          <p:cNvPr id="17" name="文本占位符 8">
            <a:extLst>
              <a:ext uri="{FF2B5EF4-FFF2-40B4-BE49-F238E27FC236}">
                <a16:creationId xmlns:a16="http://schemas.microsoft.com/office/drawing/2014/main" id="{C595063C-F901-4E60-A714-6454F42F0D95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0117052" y="4130531"/>
            <a:ext cx="1800000" cy="360000"/>
          </a:xfrm>
        </p:spPr>
        <p:txBody>
          <a:bodyPr rtlCol="0"/>
          <a:lstStyle>
            <a:lvl1pPr marL="0" indent="0" algn="ctr">
              <a:buFont typeface="Arial" panose="020B0604020202020204" pitchFamily="34" charset="0"/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defRPr>
            </a:lvl1pPr>
          </a:lstStyle>
          <a:p>
            <a:pPr lvl="0" rtl="0"/>
            <a:r>
              <a:rPr lang="zh-CN" altLang="en-US" noProof="0"/>
              <a:t>项目符号 </a:t>
            </a:r>
            <a:r>
              <a:rPr lang="en-US" altLang="zh-CN" noProof="0"/>
              <a:t>3</a:t>
            </a:r>
          </a:p>
        </p:txBody>
      </p:sp>
      <p:sp>
        <p:nvSpPr>
          <p:cNvPr id="18" name="文本占位符 10">
            <a:extLst>
              <a:ext uri="{FF2B5EF4-FFF2-40B4-BE49-F238E27FC236}">
                <a16:creationId xmlns:a16="http://schemas.microsoft.com/office/drawing/2014/main" id="{C7672B0A-0079-40F6-8B93-A5F1DB5882E0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0117052" y="4764931"/>
            <a:ext cx="1800000" cy="720000"/>
          </a:xfrm>
        </p:spPr>
        <p:txBody>
          <a:bodyPr rtlCol="0"/>
          <a:lstStyle>
            <a:lvl1pPr marL="0" indent="0" algn="ctr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defRPr>
            </a:lvl1pPr>
          </a:lstStyle>
          <a:p>
            <a:pPr lvl="0" rtl="0"/>
            <a:r>
              <a:rPr lang="zh-CN" altLang="en-US" noProof="0"/>
              <a:t>项目符号说明</a:t>
            </a:r>
          </a:p>
        </p:txBody>
      </p:sp>
    </p:spTree>
    <p:extLst>
      <p:ext uri="{BB962C8B-B14F-4D97-AF65-F5344CB8AC3E}">
        <p14:creationId xmlns:p14="http://schemas.microsoft.com/office/powerpoint/2010/main" val="14774363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个图标项目符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长方形 5">
            <a:extLst>
              <a:ext uri="{FF2B5EF4-FFF2-40B4-BE49-F238E27FC236}">
                <a16:creationId xmlns:a16="http://schemas.microsoft.com/office/drawing/2014/main" id="{5EFA8C4C-FE50-44C1-8434-6C7BB898173F}"/>
              </a:ext>
            </a:extLst>
          </p:cNvPr>
          <p:cNvSpPr/>
          <p:nvPr userDrawn="1"/>
        </p:nvSpPr>
        <p:spPr>
          <a:xfrm>
            <a:off x="432000" y="800100"/>
            <a:ext cx="5472000" cy="6057900"/>
          </a:xfrm>
          <a:prstGeom prst="rect">
            <a:avLst/>
          </a:prstGeom>
          <a:gradFill>
            <a:gsLst>
              <a:gs pos="0">
                <a:schemeClr val="tx1">
                  <a:lumMod val="75000"/>
                  <a:lumOff val="25000"/>
                </a:schemeClr>
              </a:gs>
              <a:gs pos="100000">
                <a:schemeClr val="tx1"/>
              </a:gs>
            </a:gsLst>
            <a:lin ang="4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rtl="0"/>
            <a:endParaRPr lang="zh-CN" altLang="en-US" noProof="0"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BE06229A-0702-4CD6-B5F1-0DC746CC4F18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680728" y="5657850"/>
            <a:ext cx="4974545" cy="707513"/>
          </a:xfrm>
        </p:spPr>
        <p:txBody>
          <a:bodyPr rtlCol="0"/>
          <a:lstStyle>
            <a:lvl1pPr marL="0" indent="0">
              <a:buNone/>
              <a:defRPr sz="1800">
                <a:solidFill>
                  <a:schemeClr val="bg1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defRPr>
            </a:lvl1pPr>
          </a:lstStyle>
          <a:p>
            <a:pPr lvl="0" rtl="0"/>
            <a:r>
              <a:rPr lang="zh-CN" altLang="en-US" noProof="0"/>
              <a:t>可在此处输入副标题、标语或宣传语</a:t>
            </a:r>
          </a:p>
        </p:txBody>
      </p:sp>
      <p:sp>
        <p:nvSpPr>
          <p:cNvPr id="8" name="灯片编号占位符 7">
            <a:extLst>
              <a:ext uri="{FF2B5EF4-FFF2-40B4-BE49-F238E27FC236}">
                <a16:creationId xmlns:a16="http://schemas.microsoft.com/office/drawing/2014/main" id="{19A57786-309B-4137-8B30-4011FC0D4FCB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lvl1pPr>
              <a:defRPr>
                <a:latin typeface="Microsoft YaHei UI" panose="020B0503020204020204" pitchFamily="34" charset="-122"/>
                <a:ea typeface="Microsoft YaHei UI" panose="020B0503020204020204" pitchFamily="34" charset="-122"/>
              </a:defRPr>
            </a:lvl1pPr>
          </a:lstStyle>
          <a:p>
            <a:fld id="{4B73C415-D670-4716-A5EC-CC4D52CA2BAC}" type="slidenum">
              <a:rPr lang="en-US" altLang="zh-CN" smtClean="0"/>
              <a:pPr/>
              <a:t>‹#›</a:t>
            </a:fld>
            <a:endParaRPr lang="zh-CN" altLang="en-US"/>
          </a:p>
        </p:txBody>
      </p:sp>
      <p:sp>
        <p:nvSpPr>
          <p:cNvPr id="10" name="图片占位符 4">
            <a:extLst>
              <a:ext uri="{FF2B5EF4-FFF2-40B4-BE49-F238E27FC236}">
                <a16:creationId xmlns:a16="http://schemas.microsoft.com/office/drawing/2014/main" id="{704BE0A1-F26A-4947-971D-055860FFC91D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432000" y="800100"/>
            <a:ext cx="5472000" cy="2914647"/>
          </a:xfrm>
          <a:solidFill>
            <a:schemeClr val="tx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1" forceAA="0" compatLnSpc="1">
            <a:prstTxWarp prst="textNoShape">
              <a:avLst/>
            </a:prstTxWarp>
            <a:noAutofit/>
          </a:bodyPr>
          <a:lstStyle>
            <a:lvl1pPr marL="0" indent="0" algn="l">
              <a:buFont typeface="Arial" panose="020B0604020202020204" pitchFamily="34" charset="0"/>
              <a:buNone/>
              <a:defRPr lang="en-ZA" sz="1100" i="1">
                <a:solidFill>
                  <a:schemeClr val="lt1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  <a:cs typeface="Times New Roman" panose="02020603050405020304" pitchFamily="18" charset="0"/>
              </a:defRPr>
            </a:lvl1pPr>
          </a:lstStyle>
          <a:p>
            <a:pPr marL="0" lvl="0" algn="ctr" rtl="0"/>
            <a:r>
              <a:rPr lang="zh-CN" altLang="en-US" noProof="0"/>
              <a:t>在此处插入或拖放照片</a:t>
            </a:r>
          </a:p>
        </p:txBody>
      </p:sp>
      <p:sp>
        <p:nvSpPr>
          <p:cNvPr id="2" name="标题 1">
            <a:extLst>
              <a:ext uri="{FF2B5EF4-FFF2-40B4-BE49-F238E27FC236}">
                <a16:creationId xmlns:a16="http://schemas.microsoft.com/office/drawing/2014/main" id="{E8A85E10-5A18-4C86-8310-FA9CF8DF8A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0728" y="3981450"/>
            <a:ext cx="4974545" cy="1343025"/>
          </a:xfrm>
        </p:spPr>
        <p:txBody>
          <a:bodyPr vert="horz" lIns="0" tIns="0" rIns="0" bIns="0" rtlCol="0" anchor="b">
            <a:noAutofit/>
          </a:bodyPr>
          <a:lstStyle>
            <a:lvl1pPr>
              <a:defRPr lang="en-ZA" sz="3600" dirty="0">
                <a:solidFill>
                  <a:schemeClr val="bg1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defRPr>
            </a:lvl1pPr>
          </a:lstStyle>
          <a:p>
            <a:pPr lvl="0" rtl="0"/>
            <a:r>
              <a:rPr lang="zh-CN" altLang="en-US" noProof="0"/>
              <a:t>单击此处编辑母版标题样式</a:t>
            </a:r>
          </a:p>
        </p:txBody>
      </p:sp>
      <p:sp>
        <p:nvSpPr>
          <p:cNvPr id="13" name="文本占位符 8">
            <a:extLst>
              <a:ext uri="{FF2B5EF4-FFF2-40B4-BE49-F238E27FC236}">
                <a16:creationId xmlns:a16="http://schemas.microsoft.com/office/drawing/2014/main" id="{B51A342D-6638-406F-A54B-59B56F36AD4A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078577" y="5010963"/>
            <a:ext cx="1800000" cy="360000"/>
          </a:xfrm>
        </p:spPr>
        <p:txBody>
          <a:bodyPr rtlCol="0"/>
          <a:lstStyle>
            <a:lvl1pPr marL="0" indent="0" algn="ctr">
              <a:buFont typeface="Arial" panose="020B0604020202020204" pitchFamily="34" charset="0"/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defRPr>
            </a:lvl1pPr>
          </a:lstStyle>
          <a:p>
            <a:pPr lvl="0" rtl="0"/>
            <a:r>
              <a:rPr lang="zh-CN" altLang="en-US" noProof="0"/>
              <a:t>项目符号 </a:t>
            </a:r>
            <a:r>
              <a:rPr lang="en-US" altLang="zh-CN" noProof="0"/>
              <a:t>3</a:t>
            </a:r>
          </a:p>
        </p:txBody>
      </p:sp>
      <p:sp>
        <p:nvSpPr>
          <p:cNvPr id="14" name="文本占位符 10">
            <a:extLst>
              <a:ext uri="{FF2B5EF4-FFF2-40B4-BE49-F238E27FC236}">
                <a16:creationId xmlns:a16="http://schemas.microsoft.com/office/drawing/2014/main" id="{C32169FB-F8BF-46FF-8BDE-E27C751C1C46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078577" y="5645363"/>
            <a:ext cx="1800000" cy="720000"/>
          </a:xfrm>
        </p:spPr>
        <p:txBody>
          <a:bodyPr rtlCol="0"/>
          <a:lstStyle>
            <a:lvl1pPr marL="0" indent="0" algn="ctr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defRPr>
            </a:lvl1pPr>
          </a:lstStyle>
          <a:p>
            <a:pPr lvl="0" rtl="0"/>
            <a:r>
              <a:rPr lang="zh-CN" altLang="en-US" noProof="0"/>
              <a:t>项目符号说明</a:t>
            </a:r>
          </a:p>
        </p:txBody>
      </p:sp>
      <p:sp>
        <p:nvSpPr>
          <p:cNvPr id="15" name="文本占位符 8">
            <a:extLst>
              <a:ext uri="{FF2B5EF4-FFF2-40B4-BE49-F238E27FC236}">
                <a16:creationId xmlns:a16="http://schemas.microsoft.com/office/drawing/2014/main" id="{051BC42F-45BF-462B-A15F-54639A5DA46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9402677" y="5010963"/>
            <a:ext cx="1800000" cy="360000"/>
          </a:xfrm>
        </p:spPr>
        <p:txBody>
          <a:bodyPr rtlCol="0"/>
          <a:lstStyle>
            <a:lvl1pPr marL="0" indent="0" algn="ctr">
              <a:buFont typeface="Arial" panose="020B0604020202020204" pitchFamily="34" charset="0"/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defRPr>
            </a:lvl1pPr>
          </a:lstStyle>
          <a:p>
            <a:pPr lvl="0" rtl="0"/>
            <a:r>
              <a:rPr lang="zh-CN" altLang="en-US" noProof="0"/>
              <a:t>项目符号 </a:t>
            </a:r>
            <a:r>
              <a:rPr lang="en-US" altLang="zh-CN" noProof="0"/>
              <a:t>4</a:t>
            </a:r>
          </a:p>
        </p:txBody>
      </p:sp>
      <p:sp>
        <p:nvSpPr>
          <p:cNvPr id="16" name="文本占位符 10">
            <a:extLst>
              <a:ext uri="{FF2B5EF4-FFF2-40B4-BE49-F238E27FC236}">
                <a16:creationId xmlns:a16="http://schemas.microsoft.com/office/drawing/2014/main" id="{08A990CD-AF1D-4FBE-B3FF-4BC5BE2BFD9F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9402677" y="5645363"/>
            <a:ext cx="1800000" cy="720000"/>
          </a:xfrm>
        </p:spPr>
        <p:txBody>
          <a:bodyPr rtlCol="0"/>
          <a:lstStyle>
            <a:lvl1pPr marL="0" indent="0" algn="ctr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defRPr>
            </a:lvl1pPr>
          </a:lstStyle>
          <a:p>
            <a:pPr lvl="0" rtl="0"/>
            <a:r>
              <a:rPr lang="zh-CN" altLang="en-US" noProof="0"/>
              <a:t>项目符号说明</a:t>
            </a:r>
          </a:p>
        </p:txBody>
      </p:sp>
      <p:sp>
        <p:nvSpPr>
          <p:cNvPr id="23" name="文本占位符 8">
            <a:extLst>
              <a:ext uri="{FF2B5EF4-FFF2-40B4-BE49-F238E27FC236}">
                <a16:creationId xmlns:a16="http://schemas.microsoft.com/office/drawing/2014/main" id="{B71CBA76-3CE4-4FA7-8940-41ECC9129C5A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7078577" y="2360347"/>
            <a:ext cx="1800000" cy="360000"/>
          </a:xfrm>
        </p:spPr>
        <p:txBody>
          <a:bodyPr rtlCol="0"/>
          <a:lstStyle>
            <a:lvl1pPr marL="0" indent="0" algn="ctr">
              <a:buFont typeface="Arial" panose="020B0604020202020204" pitchFamily="34" charset="0"/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defRPr>
            </a:lvl1pPr>
          </a:lstStyle>
          <a:p>
            <a:pPr lvl="0" rtl="0"/>
            <a:r>
              <a:rPr lang="zh-CN" altLang="en-US" noProof="0"/>
              <a:t>项目符号 </a:t>
            </a:r>
            <a:r>
              <a:rPr lang="en-US" altLang="zh-CN" noProof="0"/>
              <a:t>1</a:t>
            </a:r>
          </a:p>
        </p:txBody>
      </p:sp>
      <p:sp>
        <p:nvSpPr>
          <p:cNvPr id="24" name="文本占位符 10">
            <a:extLst>
              <a:ext uri="{FF2B5EF4-FFF2-40B4-BE49-F238E27FC236}">
                <a16:creationId xmlns:a16="http://schemas.microsoft.com/office/drawing/2014/main" id="{ADC8FCF6-5E2F-4976-8979-F493766C38E0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7078577" y="2994747"/>
            <a:ext cx="1800000" cy="720000"/>
          </a:xfrm>
        </p:spPr>
        <p:txBody>
          <a:bodyPr rtlCol="0"/>
          <a:lstStyle>
            <a:lvl1pPr marL="0" indent="0" algn="ctr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defRPr>
            </a:lvl1pPr>
          </a:lstStyle>
          <a:p>
            <a:pPr lvl="0" rtl="0"/>
            <a:r>
              <a:rPr lang="zh-CN" altLang="en-US" noProof="0"/>
              <a:t>项目符号说明</a:t>
            </a:r>
          </a:p>
        </p:txBody>
      </p:sp>
      <p:sp>
        <p:nvSpPr>
          <p:cNvPr id="25" name="文本占位符 8">
            <a:extLst>
              <a:ext uri="{FF2B5EF4-FFF2-40B4-BE49-F238E27FC236}">
                <a16:creationId xmlns:a16="http://schemas.microsoft.com/office/drawing/2014/main" id="{F111F3D7-9557-4D01-B2FB-38A2FFA1052E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9402677" y="2360347"/>
            <a:ext cx="1800000" cy="360000"/>
          </a:xfrm>
        </p:spPr>
        <p:txBody>
          <a:bodyPr rtlCol="0"/>
          <a:lstStyle>
            <a:lvl1pPr marL="0" indent="0" algn="ctr">
              <a:buFont typeface="Arial" panose="020B0604020202020204" pitchFamily="34" charset="0"/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defRPr>
            </a:lvl1pPr>
          </a:lstStyle>
          <a:p>
            <a:pPr lvl="0" rtl="0"/>
            <a:r>
              <a:rPr lang="zh-CN" altLang="en-US" noProof="0"/>
              <a:t>项目符号 </a:t>
            </a:r>
            <a:r>
              <a:rPr lang="en-US" altLang="zh-CN" noProof="0"/>
              <a:t>2</a:t>
            </a:r>
          </a:p>
        </p:txBody>
      </p:sp>
      <p:sp>
        <p:nvSpPr>
          <p:cNvPr id="26" name="文本占位符 10">
            <a:extLst>
              <a:ext uri="{FF2B5EF4-FFF2-40B4-BE49-F238E27FC236}">
                <a16:creationId xmlns:a16="http://schemas.microsoft.com/office/drawing/2014/main" id="{FE89EBCC-101B-4979-93C1-08579B031993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9402677" y="2994747"/>
            <a:ext cx="1800000" cy="720000"/>
          </a:xfrm>
        </p:spPr>
        <p:txBody>
          <a:bodyPr rtlCol="0"/>
          <a:lstStyle>
            <a:lvl1pPr marL="0" indent="0" algn="ctr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defRPr>
            </a:lvl1pPr>
          </a:lstStyle>
          <a:p>
            <a:pPr lvl="0" rtl="0"/>
            <a:r>
              <a:rPr lang="zh-CN" altLang="en-US" noProof="0"/>
              <a:t>项目符号说明</a:t>
            </a:r>
          </a:p>
        </p:txBody>
      </p:sp>
    </p:spTree>
    <p:extLst>
      <p:ext uri="{BB962C8B-B14F-4D97-AF65-F5344CB8AC3E}">
        <p14:creationId xmlns:p14="http://schemas.microsoft.com/office/powerpoint/2010/main" val="26276272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数字产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图片 9">
            <a:extLst>
              <a:ext uri="{FF2B5EF4-FFF2-40B4-BE49-F238E27FC236}">
                <a16:creationId xmlns:a16="http://schemas.microsoft.com/office/drawing/2014/main" id="{5CE857ED-B36A-4B8A-81C4-94389617E240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663465" y="1007667"/>
            <a:ext cx="11528535" cy="5645385"/>
          </a:xfrm>
          <a:prstGeom prst="rect">
            <a:avLst/>
          </a:prstGeom>
        </p:spPr>
      </p:pic>
      <p:sp>
        <p:nvSpPr>
          <p:cNvPr id="2" name="标题 1">
            <a:extLst>
              <a:ext uri="{FF2B5EF4-FFF2-40B4-BE49-F238E27FC236}">
                <a16:creationId xmlns:a16="http://schemas.microsoft.com/office/drawing/2014/main" id="{E8A85E10-5A18-4C86-8310-FA9CF8DF8A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lvl1pPr>
              <a:defRPr>
                <a:latin typeface="Microsoft YaHei UI" panose="020B0503020204020204" pitchFamily="34" charset="-122"/>
                <a:ea typeface="Microsoft YaHei UI" panose="020B0503020204020204" pitchFamily="34" charset="-122"/>
              </a:defRPr>
            </a:lvl1pPr>
          </a:lstStyle>
          <a:p>
            <a:pPr rtl="0"/>
            <a:r>
              <a:rPr lang="zh-CN" altLang="en-US" noProof="0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BE06229A-0702-4CD6-B5F1-0DC746CC4F18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32000" y="3613424"/>
            <a:ext cx="3974900" cy="2465913"/>
          </a:xfrm>
        </p:spPr>
        <p:txBody>
          <a:bodyPr rtlCol="0"/>
          <a:lstStyle>
            <a:lvl1pPr>
              <a:defRPr>
                <a:latin typeface="Microsoft YaHei UI" panose="020B0503020204020204" pitchFamily="34" charset="-122"/>
                <a:ea typeface="Microsoft YaHei UI" panose="020B0503020204020204" pitchFamily="34" charset="-122"/>
              </a:defRPr>
            </a:lvl1pPr>
            <a:lvl2pPr>
              <a:defRPr>
                <a:latin typeface="Microsoft YaHei UI" panose="020B0503020204020204" pitchFamily="34" charset="-122"/>
                <a:ea typeface="Microsoft YaHei UI" panose="020B0503020204020204" pitchFamily="34" charset="-122"/>
              </a:defRPr>
            </a:lvl2pPr>
            <a:lvl3pPr>
              <a:defRPr>
                <a:latin typeface="Microsoft YaHei UI" panose="020B0503020204020204" pitchFamily="34" charset="-122"/>
                <a:ea typeface="Microsoft YaHei UI" panose="020B0503020204020204" pitchFamily="34" charset="-122"/>
              </a:defRPr>
            </a:lvl3pPr>
            <a:lvl4pPr>
              <a:defRPr>
                <a:latin typeface="Microsoft YaHei UI" panose="020B0503020204020204" pitchFamily="34" charset="-122"/>
                <a:ea typeface="Microsoft YaHei UI" panose="020B0503020204020204" pitchFamily="34" charset="-122"/>
              </a:defRPr>
            </a:lvl4pPr>
            <a:lvl5pPr>
              <a:defRPr>
                <a:latin typeface="Microsoft YaHei UI" panose="020B0503020204020204" pitchFamily="34" charset="-122"/>
                <a:ea typeface="Microsoft YaHei UI" panose="020B0503020204020204" pitchFamily="34" charset="-122"/>
              </a:defRPr>
            </a:lvl5pPr>
          </a:lstStyle>
          <a:p>
            <a:pPr lvl="0" rtl="0"/>
            <a:r>
              <a:rPr lang="zh-CN" altLang="en-US" noProof="0"/>
              <a:t>编辑母版文本样式</a:t>
            </a:r>
          </a:p>
          <a:p>
            <a:pPr lvl="1" rtl="0"/>
            <a:r>
              <a:rPr lang="zh-CN" altLang="en-US" noProof="0"/>
              <a:t>第二级</a:t>
            </a:r>
          </a:p>
          <a:p>
            <a:pPr lvl="2" rtl="0"/>
            <a:r>
              <a:rPr lang="zh-CN" altLang="en-US" noProof="0"/>
              <a:t>第三级</a:t>
            </a:r>
          </a:p>
          <a:p>
            <a:pPr lvl="3" rtl="0"/>
            <a:r>
              <a:rPr lang="zh-CN" altLang="en-US" noProof="0"/>
              <a:t>第四级</a:t>
            </a:r>
          </a:p>
          <a:p>
            <a:pPr lvl="4" rtl="0"/>
            <a:r>
              <a:rPr lang="zh-CN" altLang="en-US" noProof="0"/>
              <a:t>第五级</a:t>
            </a:r>
          </a:p>
        </p:txBody>
      </p:sp>
      <p:sp>
        <p:nvSpPr>
          <p:cNvPr id="7" name="页脚占位符 6">
            <a:extLst>
              <a:ext uri="{FF2B5EF4-FFF2-40B4-BE49-F238E27FC236}">
                <a16:creationId xmlns:a16="http://schemas.microsoft.com/office/drawing/2014/main" id="{D2E533DB-3399-4A25-BB80-899E9CC78DB1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 rtlCol="0"/>
          <a:lstStyle>
            <a:lvl1pPr>
              <a:defRPr>
                <a:latin typeface="Microsoft YaHei UI" panose="020B0503020204020204" pitchFamily="34" charset="-122"/>
                <a:ea typeface="Microsoft YaHei UI" panose="020B0503020204020204" pitchFamily="34" charset="-122"/>
              </a:defRPr>
            </a:lvl1pPr>
          </a:lstStyle>
          <a:p>
            <a:r>
              <a:rPr lang="zh-CN" altLang="en-US" noProof="0"/>
              <a:t>添加页脚</a:t>
            </a:r>
          </a:p>
        </p:txBody>
      </p:sp>
      <p:sp>
        <p:nvSpPr>
          <p:cNvPr id="8" name="幻灯片编号占位符 7">
            <a:extLst>
              <a:ext uri="{FF2B5EF4-FFF2-40B4-BE49-F238E27FC236}">
                <a16:creationId xmlns:a16="http://schemas.microsoft.com/office/drawing/2014/main" id="{19A57786-309B-4137-8B30-4011FC0D4FCB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lvl1pPr>
              <a:defRPr>
                <a:latin typeface="Microsoft YaHei UI" panose="020B0503020204020204" pitchFamily="34" charset="-122"/>
                <a:ea typeface="Microsoft YaHei UI" panose="020B0503020204020204" pitchFamily="34" charset="-122"/>
              </a:defRPr>
            </a:lvl1pPr>
          </a:lstStyle>
          <a:p>
            <a:fld id="{4B73C415-D670-4716-A5EC-CC4D52CA2BAC}" type="slidenum">
              <a:rPr lang="en-US" altLang="zh-CN" noProof="0" smtClean="0"/>
              <a:pPr/>
              <a:t>‹#›</a:t>
            </a:fld>
            <a:endParaRPr lang="zh-CN" altLang="en-US" noProof="0"/>
          </a:p>
        </p:txBody>
      </p:sp>
      <p:sp>
        <p:nvSpPr>
          <p:cNvPr id="9" name="文本占位符 8">
            <a:extLst>
              <a:ext uri="{FF2B5EF4-FFF2-40B4-BE49-F238E27FC236}">
                <a16:creationId xmlns:a16="http://schemas.microsoft.com/office/drawing/2014/main" id="{177496E8-E637-4081-A0D0-AB167EE45909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31800" y="1582738"/>
            <a:ext cx="3975100" cy="1744662"/>
          </a:xfrm>
        </p:spPr>
        <p:txBody>
          <a:bodyPr rtlCol="0" anchor="b"/>
          <a:lstStyle>
            <a:lvl1pPr marL="0" indent="0">
              <a:buNone/>
              <a:defRPr sz="3200">
                <a:solidFill>
                  <a:schemeClr val="tx1">
                    <a:lumMod val="75000"/>
                    <a:lumOff val="25000"/>
                  </a:schemeClr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defRPr>
            </a:lvl1pPr>
          </a:lstStyle>
          <a:p>
            <a:pPr lvl="0" rtl="0"/>
            <a:r>
              <a:rPr lang="zh-CN" altLang="en-US" noProof="0"/>
              <a:t>突出显示的文本</a:t>
            </a:r>
          </a:p>
        </p:txBody>
      </p:sp>
      <p:sp>
        <p:nvSpPr>
          <p:cNvPr id="11" name="图片占位符 10">
            <a:extLst>
              <a:ext uri="{FF2B5EF4-FFF2-40B4-BE49-F238E27FC236}">
                <a16:creationId xmlns:a16="http://schemas.microsoft.com/office/drawing/2014/main" id="{DE221C2C-B20F-4F90-A44F-08EE879BA9C9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5217319" y="1450975"/>
            <a:ext cx="6974680" cy="3935414"/>
          </a:xfrm>
          <a:solidFill>
            <a:schemeClr val="bg1">
              <a:lumMod val="95000"/>
              <a:alpha val="70000"/>
            </a:schemeClr>
          </a:solidFill>
          <a:ln w="95250" cap="sq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0000" tIns="0" rIns="180000" bIns="0" numCol="1" spcCol="0" rtlCol="0" fromWordArt="0" anchor="ctr" anchorCtr="1" forceAA="0" compatLnSpc="1">
            <a:prstTxWarp prst="textNoShape">
              <a:avLst/>
            </a:prstTxWarp>
            <a:noAutofit/>
          </a:bodyPr>
          <a:lstStyle>
            <a:lvl1pPr marL="0" indent="0">
              <a:buNone/>
              <a:defRPr lang="en-ZA" sz="1100" i="1">
                <a:solidFill>
                  <a:schemeClr val="tx1">
                    <a:lumMod val="50000"/>
                    <a:lumOff val="50000"/>
                  </a:schemeClr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  <a:cs typeface="Times New Roman" panose="02020603050405020304" pitchFamily="18" charset="0"/>
              </a:defRPr>
            </a:lvl1pPr>
          </a:lstStyle>
          <a:p>
            <a:pPr marL="266700" lvl="0" indent="-266700" algn="ctr" rtl="0"/>
            <a:r>
              <a:rPr lang="zh-CN" altLang="en-US" noProof="0"/>
              <a:t>在此插入或拖放屏幕设计</a:t>
            </a:r>
          </a:p>
        </p:txBody>
      </p:sp>
    </p:spTree>
    <p:extLst>
      <p:ext uri="{BB962C8B-B14F-4D97-AF65-F5344CB8AC3E}">
        <p14:creationId xmlns:p14="http://schemas.microsoft.com/office/powerpoint/2010/main" val="47929717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三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EAE51FED-0A73-4769-96A2-4C362E5D9D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2000" y="432000"/>
            <a:ext cx="11340000" cy="432000"/>
          </a:xfrm>
        </p:spPr>
        <p:txBody>
          <a:bodyPr rtlCol="0"/>
          <a:lstStyle/>
          <a:p>
            <a:pPr rtl="0"/>
            <a:r>
              <a:rPr lang="zh-CN" altLang="en-US" noProof="0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E455B16D-31A1-4D28-ADC4-0BDEF4E07DFF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432000" y="1008000"/>
            <a:ext cx="11340000" cy="360000"/>
          </a:xfrm>
        </p:spPr>
        <p:txBody>
          <a:bodyPr rtlCol="0"/>
          <a:lstStyle>
            <a:lvl1pPr marL="0" indent="0">
              <a:buNone/>
              <a:defRPr/>
            </a:lvl1pPr>
            <a:lvl2pPr marL="266700" indent="0">
              <a:buNone/>
              <a:defRPr/>
            </a:lvl2pPr>
            <a:lvl3pPr marL="542925" indent="0">
              <a:buNone/>
              <a:defRPr/>
            </a:lvl3pPr>
            <a:lvl4pPr marL="809625" indent="0">
              <a:buNone/>
              <a:defRPr/>
            </a:lvl4pPr>
            <a:lvl5pPr marL="1076325" indent="0">
              <a:buNone/>
              <a:defRPr/>
            </a:lvl5pPr>
          </a:lstStyle>
          <a:p>
            <a:pPr lvl="0" rtl="0"/>
            <a:r>
              <a:rPr lang="zh-CN" altLang="en-US" noProof="0"/>
              <a:t>单行文本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AC4D4C6E-0D63-44CE-B0B4-BAA8F101EAFF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2231749" y="4637931"/>
            <a:ext cx="1980000" cy="720000"/>
          </a:xfrm>
        </p:spPr>
        <p:txBody>
          <a:bodyPr rtlCol="0"/>
          <a:lstStyle>
            <a:lvl1pPr marL="0" indent="0" algn="ctr">
              <a:buFont typeface="Arial" panose="020B0604020202020204" pitchFamily="34" charset="0"/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 rtl="0"/>
            <a:r>
              <a:rPr lang="zh-CN" altLang="en-US" noProof="0"/>
              <a:t>节说明</a:t>
            </a:r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id="{43C0B96F-9D35-4001-9F9C-1A7004D61F3D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 rtlCol="0"/>
          <a:lstStyle/>
          <a:p>
            <a:pPr rtl="0"/>
            <a:r>
              <a:rPr lang="zh-CN" altLang="en-US" noProof="0"/>
              <a:t>添加页脚</a:t>
            </a:r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id="{A1C915CA-DB91-4B68-8DB8-2745ADA58582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pPr rtl="0"/>
            <a:fld id="{4B73C415-D670-4716-A5EC-CC4D52CA2BAC}" type="slidenum">
              <a:rPr lang="en-US" altLang="zh-CN" noProof="0" smtClean="0"/>
              <a:pPr/>
              <a:t>‹#›</a:t>
            </a:fld>
            <a:endParaRPr lang="zh-CN" altLang="en-US" noProof="0"/>
          </a:p>
        </p:txBody>
      </p:sp>
      <p:sp>
        <p:nvSpPr>
          <p:cNvPr id="6" name="文本占位符 5">
            <a:extLst>
              <a:ext uri="{FF2B5EF4-FFF2-40B4-BE49-F238E27FC236}">
                <a16:creationId xmlns:a16="http://schemas.microsoft.com/office/drawing/2014/main" id="{0BF46361-E4F6-47BA-9660-22CF6C0669CB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111498" y="4637931"/>
            <a:ext cx="1980000" cy="720000"/>
          </a:xfrm>
        </p:spPr>
        <p:txBody>
          <a:bodyPr rtlCol="0"/>
          <a:lstStyle>
            <a:lvl1pPr marL="0" indent="0" algn="ctr">
              <a:buFont typeface="Arial" panose="020B0604020202020204" pitchFamily="34" charset="0"/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 rtl="0"/>
            <a:r>
              <a:rPr lang="zh-CN" altLang="en-US" noProof="0"/>
              <a:t>节说明</a:t>
            </a:r>
          </a:p>
        </p:txBody>
      </p:sp>
      <p:sp>
        <p:nvSpPr>
          <p:cNvPr id="10" name="文本占位符 9">
            <a:extLst>
              <a:ext uri="{FF2B5EF4-FFF2-40B4-BE49-F238E27FC236}">
                <a16:creationId xmlns:a16="http://schemas.microsoft.com/office/drawing/2014/main" id="{2BB15A8A-91AC-4F5D-A727-1D120F5D43D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991247" y="4637931"/>
            <a:ext cx="1980000" cy="720000"/>
          </a:xfrm>
        </p:spPr>
        <p:txBody>
          <a:bodyPr rtlCol="0"/>
          <a:lstStyle>
            <a:lvl1pPr marL="0" indent="0" algn="ctr">
              <a:buFont typeface="Arial" panose="020B0604020202020204" pitchFamily="34" charset="0"/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 rtl="0"/>
            <a:r>
              <a:rPr lang="zh-CN" altLang="en-US" noProof="0"/>
              <a:t>节说明</a:t>
            </a:r>
          </a:p>
        </p:txBody>
      </p:sp>
      <p:sp>
        <p:nvSpPr>
          <p:cNvPr id="12" name="文本占位符 11">
            <a:extLst>
              <a:ext uri="{FF2B5EF4-FFF2-40B4-BE49-F238E27FC236}">
                <a16:creationId xmlns:a16="http://schemas.microsoft.com/office/drawing/2014/main" id="{1A87D1D6-A833-418D-948C-DDF79372310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2231749" y="4003531"/>
            <a:ext cx="1980000" cy="360000"/>
          </a:xfrm>
        </p:spPr>
        <p:txBody>
          <a:bodyPr rtlCol="0"/>
          <a:lstStyle>
            <a:lvl1pPr marL="0" indent="0" algn="ctr">
              <a:buFont typeface="Arial" panose="020B0604020202020204" pitchFamily="34" charset="0"/>
              <a:buNone/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 rtl="0"/>
            <a:r>
              <a:rPr lang="zh-CN" altLang="en-US" noProof="0"/>
              <a:t>第 </a:t>
            </a:r>
            <a:r>
              <a:rPr lang="en-US" altLang="zh-CN" noProof="0"/>
              <a:t>1 </a:t>
            </a:r>
            <a:r>
              <a:rPr lang="zh-CN" altLang="en-US" noProof="0"/>
              <a:t>节</a:t>
            </a:r>
          </a:p>
        </p:txBody>
      </p:sp>
      <p:sp>
        <p:nvSpPr>
          <p:cNvPr id="14" name="文本占位符 13">
            <a:extLst>
              <a:ext uri="{FF2B5EF4-FFF2-40B4-BE49-F238E27FC236}">
                <a16:creationId xmlns:a16="http://schemas.microsoft.com/office/drawing/2014/main" id="{729FC9F6-9736-4DA2-A807-7430389A47FC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111498" y="4003531"/>
            <a:ext cx="1980000" cy="360000"/>
          </a:xfrm>
        </p:spPr>
        <p:txBody>
          <a:bodyPr rtlCol="0"/>
          <a:lstStyle>
            <a:lvl1pPr marL="0" indent="0" algn="ctr">
              <a:buFont typeface="Arial" panose="020B0604020202020204" pitchFamily="34" charset="0"/>
              <a:buNone/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 rtl="0"/>
            <a:r>
              <a:rPr lang="zh-CN" altLang="en-US" noProof="0"/>
              <a:t>第 </a:t>
            </a:r>
            <a:r>
              <a:rPr lang="en-US" altLang="zh-CN" noProof="0"/>
              <a:t>2 </a:t>
            </a:r>
            <a:r>
              <a:rPr lang="zh-CN" altLang="en-US" noProof="0"/>
              <a:t>节</a:t>
            </a:r>
          </a:p>
        </p:txBody>
      </p:sp>
      <p:sp>
        <p:nvSpPr>
          <p:cNvPr id="16" name="文本占位符 15">
            <a:extLst>
              <a:ext uri="{FF2B5EF4-FFF2-40B4-BE49-F238E27FC236}">
                <a16:creationId xmlns:a16="http://schemas.microsoft.com/office/drawing/2014/main" id="{8FD41719-B17D-4C65-8905-CFB25698E450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7991247" y="4003531"/>
            <a:ext cx="1980000" cy="360000"/>
          </a:xfrm>
        </p:spPr>
        <p:txBody>
          <a:bodyPr rtlCol="0"/>
          <a:lstStyle>
            <a:lvl1pPr marL="0" indent="0" algn="ctr">
              <a:buFont typeface="Arial" panose="020B0604020202020204" pitchFamily="34" charset="0"/>
              <a:buNone/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 rtl="0"/>
            <a:r>
              <a:rPr lang="zh-CN" altLang="en-US" noProof="0"/>
              <a:t>第 </a:t>
            </a:r>
            <a:r>
              <a:rPr lang="en-US" altLang="zh-CN" noProof="0"/>
              <a:t>3 </a:t>
            </a:r>
            <a:r>
              <a:rPr lang="zh-CN" altLang="en-US" noProof="0"/>
              <a:t>节</a:t>
            </a:r>
          </a:p>
        </p:txBody>
      </p:sp>
    </p:spTree>
    <p:extLst>
      <p:ext uri="{BB962C8B-B14F-4D97-AF65-F5344CB8AC3E}">
        <p14:creationId xmlns:p14="http://schemas.microsoft.com/office/powerpoint/2010/main" val="680685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image" Target="../media/image1.png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长方形 13">
            <a:extLst>
              <a:ext uri="{FF2B5EF4-FFF2-40B4-BE49-F238E27FC236}">
                <a16:creationId xmlns:a16="http://schemas.microsoft.com/office/drawing/2014/main" id="{06A7F847-7F52-4026-B418-55C25C28C4CB}"/>
              </a:ext>
            </a:extLst>
          </p:cNvPr>
          <p:cNvSpPr/>
          <p:nvPr userDrawn="1"/>
        </p:nvSpPr>
        <p:spPr>
          <a:xfrm>
            <a:off x="0" y="6365364"/>
            <a:ext cx="12192000" cy="421200"/>
          </a:xfrm>
          <a:prstGeom prst="rect">
            <a:avLst/>
          </a:prstGeom>
          <a:gradFill>
            <a:gsLst>
              <a:gs pos="53000">
                <a:schemeClr val="bg1">
                  <a:lumMod val="95000"/>
                </a:schemeClr>
              </a:gs>
              <a:gs pos="100000">
                <a:schemeClr val="bg1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zh-CN" altLang="en-US" noProof="0"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</p:txBody>
      </p:sp>
      <p:sp>
        <p:nvSpPr>
          <p:cNvPr id="2" name="标题占位符 1">
            <a:extLst>
              <a:ext uri="{FF2B5EF4-FFF2-40B4-BE49-F238E27FC236}">
                <a16:creationId xmlns:a16="http://schemas.microsoft.com/office/drawing/2014/main" id="{FF47D8FD-2235-485B-95E1-2EBD5AB47A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00766" y="432000"/>
            <a:ext cx="10471234" cy="432000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/>
          <a:p>
            <a:pPr rtl="0"/>
            <a:r>
              <a:rPr lang="zh-CN" altLang="en-US" noProof="0" dirty="0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99F4A233-446A-4EDA-9622-BBF0631DFEF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32000" y="1728000"/>
            <a:ext cx="11340000" cy="435133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 rtl="0"/>
            <a:r>
              <a:rPr lang="zh-CN" altLang="en-US" noProof="0"/>
              <a:t>编辑母版文本样式</a:t>
            </a:r>
          </a:p>
          <a:p>
            <a:pPr lvl="1" rtl="0"/>
            <a:r>
              <a:rPr lang="zh-CN" altLang="en-US" noProof="0"/>
              <a:t>第二级</a:t>
            </a:r>
          </a:p>
          <a:p>
            <a:pPr lvl="2" rtl="0"/>
            <a:r>
              <a:rPr lang="zh-CN" altLang="en-US" noProof="0"/>
              <a:t>第三级</a:t>
            </a:r>
          </a:p>
          <a:p>
            <a:pPr lvl="3" rtl="0"/>
            <a:r>
              <a:rPr lang="zh-CN" altLang="en-US" noProof="0"/>
              <a:t>第四级</a:t>
            </a:r>
          </a:p>
          <a:p>
            <a:pPr lvl="4" rtl="0"/>
            <a:r>
              <a:rPr lang="zh-CN" altLang="en-US" noProof="0"/>
              <a:t>第五级</a:t>
            </a: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504A2955-0629-484D-8B16-D4500802A4E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772000" y="6365363"/>
            <a:ext cx="420000" cy="421200"/>
          </a:xfrm>
          <a:prstGeom prst="rect">
            <a:avLst/>
          </a:prstGeom>
          <a:solidFill>
            <a:schemeClr val="bg1">
              <a:lumMod val="95000"/>
            </a:schemeClr>
          </a:solidFill>
          <a:ln w="6350">
            <a:noFill/>
          </a:ln>
        </p:spPr>
        <p:txBody>
          <a:bodyPr vert="horz" lIns="0" tIns="0" rIns="0" bIns="0" rtlCol="0" anchor="ctr"/>
          <a:lstStyle>
            <a:lvl1pPr algn="ctr">
              <a:defRPr sz="1200" b="0" i="0">
                <a:solidFill>
                  <a:schemeClr val="tx1">
                    <a:lumMod val="65000"/>
                    <a:lumOff val="35000"/>
                  </a:schemeClr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defRPr>
            </a:lvl1pPr>
          </a:lstStyle>
          <a:p>
            <a:fld id="{4B73C415-D670-4716-A5EC-CC4D52CA2BAC}" type="slidenum">
              <a:rPr lang="en-US" altLang="zh-CN" noProof="0" smtClean="0"/>
              <a:pPr/>
              <a:t>‹#›</a:t>
            </a:fld>
            <a:endParaRPr lang="zh-CN" altLang="en-US" noProof="0"/>
          </a:p>
        </p:txBody>
      </p:sp>
      <p:sp>
        <p:nvSpPr>
          <p:cNvPr id="7" name="页脚占位符 6">
            <a:extLst>
              <a:ext uri="{FF2B5EF4-FFF2-40B4-BE49-F238E27FC236}">
                <a16:creationId xmlns:a16="http://schemas.microsoft.com/office/drawing/2014/main" id="{DBD150CE-DC66-461D-A66C-7CF33070436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32000" y="6365363"/>
            <a:ext cx="5472000" cy="412431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defRPr>
            </a:lvl1pPr>
          </a:lstStyle>
          <a:p>
            <a:r>
              <a:rPr lang="zh-CN" altLang="en-US" noProof="0"/>
              <a:t>添加页脚</a:t>
            </a:r>
          </a:p>
        </p:txBody>
      </p:sp>
      <p:sp>
        <p:nvSpPr>
          <p:cNvPr id="8" name="长方形 7">
            <a:extLst>
              <a:ext uri="{FF2B5EF4-FFF2-40B4-BE49-F238E27FC236}">
                <a16:creationId xmlns:a16="http://schemas.microsoft.com/office/drawing/2014/main" id="{00ED0A63-77FF-4992-99DD-A09E96E22ACC}"/>
              </a:ext>
            </a:extLst>
          </p:cNvPr>
          <p:cNvSpPr/>
          <p:nvPr userDrawn="1"/>
        </p:nvSpPr>
        <p:spPr>
          <a:xfrm>
            <a:off x="-1" y="6786563"/>
            <a:ext cx="11771999" cy="71437"/>
          </a:xfrm>
          <a:prstGeom prst="rect">
            <a:avLst/>
          </a:pr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zh-CN" altLang="en-US" noProof="0"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</p:txBody>
      </p:sp>
      <p:sp>
        <p:nvSpPr>
          <p:cNvPr id="10" name="长方形 9">
            <a:extLst>
              <a:ext uri="{FF2B5EF4-FFF2-40B4-BE49-F238E27FC236}">
                <a16:creationId xmlns:a16="http://schemas.microsoft.com/office/drawing/2014/main" id="{96335A3F-070E-4B0E-A4FA-9B3279A2897C}"/>
              </a:ext>
            </a:extLst>
          </p:cNvPr>
          <p:cNvSpPr/>
          <p:nvPr userDrawn="1"/>
        </p:nvSpPr>
        <p:spPr>
          <a:xfrm>
            <a:off x="11771999" y="6786563"/>
            <a:ext cx="420000" cy="71437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zh-CN" altLang="en-US" noProof="0"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</p:txBody>
      </p:sp>
      <p:sp>
        <p:nvSpPr>
          <p:cNvPr id="13" name="文本框 12">
            <a:extLst>
              <a:ext uri="{FF2B5EF4-FFF2-40B4-BE49-F238E27FC236}">
                <a16:creationId xmlns:a16="http://schemas.microsoft.com/office/drawing/2014/main" id="{7C7EB16B-9FE5-4954-8D9A-47381E739BF5}"/>
              </a:ext>
            </a:extLst>
          </p:cNvPr>
          <p:cNvSpPr txBox="1"/>
          <p:nvPr userDrawn="1"/>
        </p:nvSpPr>
        <p:spPr>
          <a:xfrm>
            <a:off x="7858897" y="6365363"/>
            <a:ext cx="3718289" cy="429969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pPr algn="r" rtl="0"/>
            <a:r>
              <a:rPr lang="zh-CN" altLang="en-US" sz="1200" b="0" noProof="0" dirty="0">
                <a:solidFill>
                  <a:schemeClr val="bg1">
                    <a:lumMod val="65000"/>
                  </a:schemeClr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中国科学院高能物理研究所，散裂中子源科学中心</a:t>
            </a:r>
          </a:p>
        </p:txBody>
      </p:sp>
      <p:pic>
        <p:nvPicPr>
          <p:cNvPr id="12" name="图片 18" descr="图片1副本">
            <a:extLst>
              <a:ext uri="{FF2B5EF4-FFF2-40B4-BE49-F238E27FC236}">
                <a16:creationId xmlns:a16="http://schemas.microsoft.com/office/drawing/2014/main" id="{0C75645D-1270-498F-92A6-B5D5D2A2D143}"/>
              </a:ext>
            </a:extLst>
          </p:cNvPr>
          <p:cNvPicPr>
            <a:picLocks noChangeAspect="1"/>
          </p:cNvPicPr>
          <p:nvPr userDrawn="1"/>
        </p:nvPicPr>
        <p:blipFill>
          <a:blip r:embed="rId32" cstate="print"/>
          <a:srcRect/>
          <a:stretch>
            <a:fillRect/>
          </a:stretch>
        </p:blipFill>
        <p:spPr bwMode="auto">
          <a:xfrm>
            <a:off x="190760" y="145018"/>
            <a:ext cx="960107" cy="5312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3929816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  <p:sldLayoutId id="2147483679" r:id="rId19"/>
    <p:sldLayoutId id="2147483680" r:id="rId20"/>
    <p:sldLayoutId id="2147483681" r:id="rId21"/>
    <p:sldLayoutId id="2147483682" r:id="rId22"/>
    <p:sldLayoutId id="2147483683" r:id="rId23"/>
    <p:sldLayoutId id="2147483684" r:id="rId24"/>
    <p:sldLayoutId id="2147483685" r:id="rId25"/>
    <p:sldLayoutId id="2147483686" r:id="rId26"/>
    <p:sldLayoutId id="2147483687" r:id="rId27"/>
    <p:sldLayoutId id="2147483688" r:id="rId28"/>
    <p:sldLayoutId id="2147483689" r:id="rId29"/>
    <p:sldLayoutId id="2147483690" r:id="rId30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kern="1200" spc="-150">
          <a:solidFill>
            <a:schemeClr val="tx1">
              <a:lumMod val="75000"/>
              <a:lumOff val="25000"/>
            </a:schemeClr>
          </a:solidFill>
          <a:latin typeface="Microsoft YaHei UI" panose="020B0503020204020204" pitchFamily="34" charset="-122"/>
          <a:ea typeface="Microsoft YaHei UI" panose="020B0503020204020204" pitchFamily="34" charset="-122"/>
          <a:cs typeface="+mj-cs"/>
        </a:defRPr>
      </a:lvl1pPr>
    </p:titleStyle>
    <p:bodyStyle>
      <a:lvl1pPr marL="266700" indent="-266700" algn="l" defTabSz="914400" rtl="0" eaLnBrk="1" latinLnBrk="0" hangingPunct="1">
        <a:lnSpc>
          <a:spcPct val="100000"/>
        </a:lnSpc>
        <a:spcBef>
          <a:spcPts val="1000"/>
        </a:spcBef>
        <a:spcAft>
          <a:spcPts val="500"/>
        </a:spcAft>
        <a:buClr>
          <a:schemeClr val="accent1"/>
        </a:buClr>
        <a:buFont typeface="Arial" panose="020B0604020202020204" pitchFamily="34" charset="0"/>
        <a:buChar char="○"/>
        <a:defRPr sz="1800" kern="1200">
          <a:solidFill>
            <a:schemeClr val="tx2"/>
          </a:solidFill>
          <a:latin typeface="Microsoft YaHei UI" panose="020B0503020204020204" pitchFamily="34" charset="-122"/>
          <a:ea typeface="Microsoft YaHei UI" panose="020B0503020204020204" pitchFamily="34" charset="-122"/>
          <a:cs typeface="+mn-cs"/>
        </a:defRPr>
      </a:lvl1pPr>
      <a:lvl2pPr marL="542925" indent="-276225" algn="l" defTabSz="914400" rtl="0" eaLnBrk="1" latinLnBrk="0" hangingPunct="1">
        <a:lnSpc>
          <a:spcPct val="100000"/>
        </a:lnSpc>
        <a:spcBef>
          <a:spcPts val="500"/>
        </a:spcBef>
        <a:spcAft>
          <a:spcPts val="500"/>
        </a:spcAft>
        <a:buFont typeface="Arial" panose="020B0604020202020204" pitchFamily="34" charset="0"/>
        <a:buChar char="•"/>
        <a:defRPr sz="1600" kern="1200">
          <a:solidFill>
            <a:schemeClr val="tx2"/>
          </a:solidFill>
          <a:latin typeface="Microsoft YaHei UI" panose="020B0503020204020204" pitchFamily="34" charset="-122"/>
          <a:ea typeface="Microsoft YaHei UI" panose="020B0503020204020204" pitchFamily="34" charset="-122"/>
          <a:cs typeface="+mn-cs"/>
        </a:defRPr>
      </a:lvl2pPr>
      <a:lvl3pPr marL="809625" indent="-266700" algn="l" defTabSz="914400" rtl="0" eaLnBrk="1" latinLnBrk="0" hangingPunct="1">
        <a:lnSpc>
          <a:spcPct val="100000"/>
        </a:lnSpc>
        <a:spcBef>
          <a:spcPts val="500"/>
        </a:spcBef>
        <a:spcAft>
          <a:spcPts val="500"/>
        </a:spcAft>
        <a:buFont typeface="Arial" panose="020B0604020202020204" pitchFamily="34" charset="0"/>
        <a:buChar char="•"/>
        <a:defRPr sz="1600" kern="1200">
          <a:solidFill>
            <a:schemeClr val="tx2"/>
          </a:solidFill>
          <a:latin typeface="Microsoft YaHei UI" panose="020B0503020204020204" pitchFamily="34" charset="-122"/>
          <a:ea typeface="Microsoft YaHei UI" panose="020B0503020204020204" pitchFamily="34" charset="-122"/>
          <a:cs typeface="+mn-cs"/>
        </a:defRPr>
      </a:lvl3pPr>
      <a:lvl4pPr marL="1076325" indent="-266700" algn="l" defTabSz="914400" rtl="0" eaLnBrk="1" latinLnBrk="0" hangingPunct="1">
        <a:lnSpc>
          <a:spcPct val="100000"/>
        </a:lnSpc>
        <a:spcBef>
          <a:spcPts val="500"/>
        </a:spcBef>
        <a:spcAft>
          <a:spcPts val="500"/>
        </a:spcAft>
        <a:buFont typeface="Arial" panose="020B0604020202020204" pitchFamily="34" charset="0"/>
        <a:buChar char="•"/>
        <a:defRPr sz="1400" kern="1200">
          <a:solidFill>
            <a:schemeClr val="tx2"/>
          </a:solidFill>
          <a:latin typeface="Microsoft YaHei UI" panose="020B0503020204020204" pitchFamily="34" charset="-122"/>
          <a:ea typeface="Microsoft YaHei UI" panose="020B0503020204020204" pitchFamily="34" charset="-122"/>
          <a:cs typeface="+mn-cs"/>
        </a:defRPr>
      </a:lvl4pPr>
      <a:lvl5pPr marL="1343025" indent="-266700" algn="l" defTabSz="914400" rtl="0" eaLnBrk="1" latinLnBrk="0" hangingPunct="1">
        <a:lnSpc>
          <a:spcPct val="100000"/>
        </a:lnSpc>
        <a:spcBef>
          <a:spcPts val="500"/>
        </a:spcBef>
        <a:spcAft>
          <a:spcPts val="500"/>
        </a:spcAft>
        <a:buFont typeface="Arial" panose="020B0604020202020204" pitchFamily="34" charset="0"/>
        <a:buChar char="•"/>
        <a:defRPr sz="1200" kern="1200">
          <a:solidFill>
            <a:schemeClr val="tx2"/>
          </a:solidFill>
          <a:latin typeface="Microsoft YaHei UI" panose="020B0503020204020204" pitchFamily="34" charset="-122"/>
          <a:ea typeface="Microsoft YaHei UI" panose="020B0503020204020204" pitchFamily="34" charset="-122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emf"/><Relationship Id="rId3" Type="http://schemas.openxmlformats.org/officeDocument/2006/relationships/image" Target="../media/image4.jpe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2.xml"/><Relationship Id="rId6" Type="http://schemas.openxmlformats.org/officeDocument/2006/relationships/image" Target="../media/image7.emf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ti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20F6A91-2F78-5086-23B6-1A64883DEF7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Wingdings" pitchFamily="2" charset="2"/>
              <a:buChar char="q"/>
            </a:pPr>
            <a:r>
              <a:rPr lang="en-CN" sz="3200" dirty="0"/>
              <a:t>中子小角</a:t>
            </a:r>
            <a:r>
              <a:rPr lang="zh-CN" altLang="en-US" sz="3200" dirty="0"/>
              <a:t>，</a:t>
            </a:r>
            <a:r>
              <a:rPr lang="en-CN" sz="3200" dirty="0"/>
              <a:t>与SAXS</a:t>
            </a:r>
            <a:r>
              <a:rPr lang="zh-CN" altLang="en-US" sz="3200" dirty="0"/>
              <a:t>，</a:t>
            </a:r>
            <a:r>
              <a:rPr lang="en-US" altLang="zh-CN" sz="3200" dirty="0"/>
              <a:t>NMR</a:t>
            </a:r>
            <a:r>
              <a:rPr lang="zh-CN" altLang="en-US" sz="3200" dirty="0"/>
              <a:t>和</a:t>
            </a:r>
            <a:r>
              <a:rPr lang="en-US" altLang="zh-CN" sz="3200" dirty="0"/>
              <a:t>Cryo-EM</a:t>
            </a:r>
            <a:r>
              <a:rPr lang="zh-CN" altLang="en-US" sz="3200" dirty="0"/>
              <a:t>互补</a:t>
            </a:r>
            <a:endParaRPr lang="en-US" altLang="zh-CN" sz="3200" dirty="0"/>
          </a:p>
          <a:p>
            <a:pPr>
              <a:buFont typeface="Wingdings" pitchFamily="2" charset="2"/>
              <a:buChar char="q"/>
            </a:pPr>
            <a:r>
              <a:rPr lang="zh-CN" altLang="en-US" sz="3200" dirty="0"/>
              <a:t>中子单晶衍射</a:t>
            </a:r>
            <a:endParaRPr lang="en-US" altLang="zh-CN" sz="3200" dirty="0"/>
          </a:p>
          <a:p>
            <a:pPr>
              <a:buFont typeface="Wingdings" pitchFamily="2" charset="2"/>
              <a:buChar char="q"/>
            </a:pPr>
            <a:r>
              <a:rPr lang="zh-CN" altLang="en-US" sz="3200" dirty="0"/>
              <a:t>中子生物成像</a:t>
            </a:r>
            <a:endParaRPr lang="en-US" altLang="zh-CN" sz="3200" dirty="0"/>
          </a:p>
          <a:p>
            <a:pPr>
              <a:buFont typeface="Wingdings" pitchFamily="2" charset="2"/>
              <a:buChar char="q"/>
            </a:pPr>
            <a:r>
              <a:rPr lang="zh-CN" altLang="en-US" sz="3200" dirty="0"/>
              <a:t>硼中子俘获治疗（</a:t>
            </a:r>
            <a:r>
              <a:rPr lang="en-US" altLang="zh-CN" sz="3200" dirty="0"/>
              <a:t>BNCT)</a:t>
            </a: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3F3BB733-B20B-78F0-89EC-B67ADD17EE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63976" y="284445"/>
            <a:ext cx="10515600" cy="1325563"/>
          </a:xfrm>
        </p:spPr>
        <p:txBody>
          <a:bodyPr/>
          <a:lstStyle/>
          <a:p>
            <a:r>
              <a:rPr lang="zh-CN" altLang="en-US" dirty="0"/>
              <a:t>中子在生命科学研究中的应用</a:t>
            </a:r>
            <a:r>
              <a:rPr lang="en-US" altLang="zh-CN" dirty="0"/>
              <a:t>---</a:t>
            </a:r>
            <a:r>
              <a:rPr lang="en-CN" dirty="0"/>
              <a:t>结构生物学及生物成像组</a:t>
            </a:r>
            <a:br>
              <a:rPr lang="en-CN" dirty="0"/>
            </a:br>
            <a:endParaRPr lang="en-CN" dirty="0"/>
          </a:p>
        </p:txBody>
      </p:sp>
      <p:sp>
        <p:nvSpPr>
          <p:cNvPr id="2" name="矩形 6">
            <a:extLst>
              <a:ext uri="{FF2B5EF4-FFF2-40B4-BE49-F238E27FC236}">
                <a16:creationId xmlns:a16="http://schemas.microsoft.com/office/drawing/2014/main" id="{6230F7B7-B1D9-CA24-664F-3317C9067A87}"/>
              </a:ext>
            </a:extLst>
          </p:cNvPr>
          <p:cNvSpPr/>
          <p:nvPr/>
        </p:nvSpPr>
        <p:spPr>
          <a:xfrm>
            <a:off x="240000" y="741386"/>
            <a:ext cx="11712000" cy="1066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14124">
                  <a:lumMod val="60000"/>
                  <a:lumOff val="40000"/>
                </a:srgbClr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5" name="矩形 5">
            <a:extLst>
              <a:ext uri="{FF2B5EF4-FFF2-40B4-BE49-F238E27FC236}">
                <a16:creationId xmlns:a16="http://schemas.microsoft.com/office/drawing/2014/main" id="{7DB879D7-3C23-25D4-F173-106D2AB19612}"/>
              </a:ext>
            </a:extLst>
          </p:cNvPr>
          <p:cNvSpPr/>
          <p:nvPr/>
        </p:nvSpPr>
        <p:spPr>
          <a:xfrm>
            <a:off x="5193000" y="737053"/>
            <a:ext cx="903000" cy="10661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srgbClr val="F14124">
                  <a:lumMod val="60000"/>
                  <a:lumOff val="40000"/>
                </a:srgbClr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1183980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直接连接符 19">
            <a:extLst>
              <a:ext uri="{FF2B5EF4-FFF2-40B4-BE49-F238E27FC236}">
                <a16:creationId xmlns:a16="http://schemas.microsoft.com/office/drawing/2014/main" id="{6DBC9CB7-F4C5-436D-973F-52106C91BAE3}"/>
              </a:ext>
            </a:extLst>
          </p:cNvPr>
          <p:cNvCxnSpPr/>
          <p:nvPr/>
        </p:nvCxnSpPr>
        <p:spPr>
          <a:xfrm>
            <a:off x="268224" y="731910"/>
            <a:ext cx="10912014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1" name="组合 10">
            <a:extLst>
              <a:ext uri="{FF2B5EF4-FFF2-40B4-BE49-F238E27FC236}">
                <a16:creationId xmlns:a16="http://schemas.microsoft.com/office/drawing/2014/main" id="{2A8469D7-92EF-4620-B6D9-8703055DF9DE}"/>
              </a:ext>
            </a:extLst>
          </p:cNvPr>
          <p:cNvGrpSpPr/>
          <p:nvPr/>
        </p:nvGrpSpPr>
        <p:grpSpPr>
          <a:xfrm>
            <a:off x="8038656" y="1549301"/>
            <a:ext cx="2487149" cy="4269162"/>
            <a:chOff x="8038656" y="1549301"/>
            <a:chExt cx="2487149" cy="4269162"/>
          </a:xfrm>
        </p:grpSpPr>
        <p:pic>
          <p:nvPicPr>
            <p:cNvPr id="31" name="Picture 2" descr="See the source image">
              <a:extLst>
                <a:ext uri="{FF2B5EF4-FFF2-40B4-BE49-F238E27FC236}">
                  <a16:creationId xmlns:a16="http://schemas.microsoft.com/office/drawing/2014/main" id="{D16C96A9-7F1A-44E7-85EF-C2260F1B484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038656" y="1549301"/>
              <a:ext cx="2487149" cy="169005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2" name="Picture 6" descr="See the source image">
              <a:extLst>
                <a:ext uri="{FF2B5EF4-FFF2-40B4-BE49-F238E27FC236}">
                  <a16:creationId xmlns:a16="http://schemas.microsoft.com/office/drawing/2014/main" id="{773ED2B8-B54C-4652-96CF-11B2DC9A407B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-1901" b="1"/>
            <a:stretch/>
          </p:blipFill>
          <p:spPr bwMode="auto">
            <a:xfrm>
              <a:off x="8240741" y="3239351"/>
              <a:ext cx="2126085" cy="257911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3" name="矩形 2">
            <a:extLst>
              <a:ext uri="{FF2B5EF4-FFF2-40B4-BE49-F238E27FC236}">
                <a16:creationId xmlns:a16="http://schemas.microsoft.com/office/drawing/2014/main" id="{44C241FC-8A01-4E75-93E6-D8EBFFC485E6}"/>
              </a:ext>
            </a:extLst>
          </p:cNvPr>
          <p:cNvSpPr/>
          <p:nvPr/>
        </p:nvSpPr>
        <p:spPr>
          <a:xfrm>
            <a:off x="533302" y="943836"/>
            <a:ext cx="1038185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CN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神经元轴突</a:t>
            </a:r>
            <a:r>
              <a: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退化导致许多神经退行性疾病的发生发展</a:t>
            </a:r>
          </a:p>
        </p:txBody>
      </p:sp>
      <p:sp>
        <p:nvSpPr>
          <p:cNvPr id="17" name="矩形 16">
            <a:extLst>
              <a:ext uri="{FF2B5EF4-FFF2-40B4-BE49-F238E27FC236}">
                <a16:creationId xmlns:a16="http://schemas.microsoft.com/office/drawing/2014/main" id="{5870E582-F5A4-4DC4-9B61-80407A5CEBD8}"/>
              </a:ext>
            </a:extLst>
          </p:cNvPr>
          <p:cNvSpPr/>
          <p:nvPr/>
        </p:nvSpPr>
        <p:spPr>
          <a:xfrm>
            <a:off x="0" y="6550223"/>
            <a:ext cx="2244525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altLang="zh-CN" sz="14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Nat Rev Neurosci. </a:t>
            </a:r>
            <a:r>
              <a:rPr kumimoji="0" lang="pt-BR" altLang="zh-CN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2020 </a:t>
            </a:r>
            <a:endParaRPr kumimoji="0" lang="zh-CN" altLang="en-US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Arial" panose="020B0604020202020204" pitchFamily="34" charset="0"/>
            </a:endParaRPr>
          </a:p>
        </p:txBody>
      </p:sp>
      <p:grpSp>
        <p:nvGrpSpPr>
          <p:cNvPr id="10" name="组合 9">
            <a:extLst>
              <a:ext uri="{FF2B5EF4-FFF2-40B4-BE49-F238E27FC236}">
                <a16:creationId xmlns:a16="http://schemas.microsoft.com/office/drawing/2014/main" id="{7A202B3B-AA7C-49E4-A176-36BCB7CD7CB3}"/>
              </a:ext>
            </a:extLst>
          </p:cNvPr>
          <p:cNvGrpSpPr/>
          <p:nvPr/>
        </p:nvGrpSpPr>
        <p:grpSpPr>
          <a:xfrm>
            <a:off x="943158" y="1559389"/>
            <a:ext cx="6475692" cy="1866175"/>
            <a:chOff x="943158" y="1559389"/>
            <a:chExt cx="6475692" cy="1866175"/>
          </a:xfrm>
        </p:grpSpPr>
        <p:grpSp>
          <p:nvGrpSpPr>
            <p:cNvPr id="8" name="组合 7">
              <a:extLst>
                <a:ext uri="{FF2B5EF4-FFF2-40B4-BE49-F238E27FC236}">
                  <a16:creationId xmlns:a16="http://schemas.microsoft.com/office/drawing/2014/main" id="{9BD3BCC2-91AE-40CE-BD09-AB92A5CBEBCB}"/>
                </a:ext>
              </a:extLst>
            </p:cNvPr>
            <p:cNvGrpSpPr/>
            <p:nvPr/>
          </p:nvGrpSpPr>
          <p:grpSpPr>
            <a:xfrm>
              <a:off x="943158" y="1671231"/>
              <a:ext cx="6286287" cy="1754333"/>
              <a:chOff x="943158" y="1671231"/>
              <a:chExt cx="6286287" cy="1754333"/>
            </a:xfrm>
          </p:grpSpPr>
          <p:grpSp>
            <p:nvGrpSpPr>
              <p:cNvPr id="21" name="组合 20">
                <a:extLst>
                  <a:ext uri="{FF2B5EF4-FFF2-40B4-BE49-F238E27FC236}">
                    <a16:creationId xmlns:a16="http://schemas.microsoft.com/office/drawing/2014/main" id="{867E6568-F295-4688-8230-D3583644BF53}"/>
                  </a:ext>
                </a:extLst>
              </p:cNvPr>
              <p:cNvGrpSpPr/>
              <p:nvPr/>
            </p:nvGrpSpPr>
            <p:grpSpPr>
              <a:xfrm>
                <a:off x="943158" y="1877751"/>
                <a:ext cx="6286287" cy="1547813"/>
                <a:chOff x="423005" y="2026346"/>
                <a:chExt cx="6286287" cy="1547813"/>
              </a:xfrm>
            </p:grpSpPr>
            <p:pic>
              <p:nvPicPr>
                <p:cNvPr id="22" name="图片 21">
                  <a:extLst>
                    <a:ext uri="{FF2B5EF4-FFF2-40B4-BE49-F238E27FC236}">
                      <a16:creationId xmlns:a16="http://schemas.microsoft.com/office/drawing/2014/main" id="{1CAF8BE2-5F15-4DCD-A81A-25F96BCC4FB4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5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85649" b="91771"/>
                <a:stretch/>
              </p:blipFill>
              <p:spPr>
                <a:xfrm>
                  <a:off x="423005" y="2026346"/>
                  <a:ext cx="4969869" cy="1547813"/>
                </a:xfrm>
                <a:prstGeom prst="rect">
                  <a:avLst/>
                </a:prstGeom>
              </p:spPr>
            </p:pic>
            <p:pic>
              <p:nvPicPr>
                <p:cNvPr id="23" name="图片 22">
                  <a:extLst>
                    <a:ext uri="{FF2B5EF4-FFF2-40B4-BE49-F238E27FC236}">
                      <a16:creationId xmlns:a16="http://schemas.microsoft.com/office/drawing/2014/main" id="{93EF01CB-456D-46E4-8CE8-30A77602EF05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6"/>
                <a:stretch>
                  <a:fillRect/>
                </a:stretch>
              </p:blipFill>
              <p:spPr>
                <a:xfrm>
                  <a:off x="5465498" y="2167347"/>
                  <a:ext cx="1243794" cy="942268"/>
                </a:xfrm>
                <a:prstGeom prst="rect">
                  <a:avLst/>
                </a:prstGeom>
              </p:spPr>
            </p:pic>
          </p:grpSp>
          <p:sp>
            <p:nvSpPr>
              <p:cNvPr id="2" name="文本框 1">
                <a:extLst>
                  <a:ext uri="{FF2B5EF4-FFF2-40B4-BE49-F238E27FC236}">
                    <a16:creationId xmlns:a16="http://schemas.microsoft.com/office/drawing/2014/main" id="{34581A72-AE35-4D94-9CDD-BB0A7A69402A}"/>
                  </a:ext>
                </a:extLst>
              </p:cNvPr>
              <p:cNvSpPr txBox="1"/>
              <p:nvPr/>
            </p:nvSpPr>
            <p:spPr>
              <a:xfrm>
                <a:off x="2112058" y="1864863"/>
                <a:ext cx="663261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zh-CN" sz="1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soma</a:t>
                </a:r>
                <a:endParaRPr kumimoji="0" lang="zh-CN" alt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33" name="文本框 32">
                <a:extLst>
                  <a:ext uri="{FF2B5EF4-FFF2-40B4-BE49-F238E27FC236}">
                    <a16:creationId xmlns:a16="http://schemas.microsoft.com/office/drawing/2014/main" id="{80293232-BED0-496A-9ECB-F5B78D92DEC3}"/>
                  </a:ext>
                </a:extLst>
              </p:cNvPr>
              <p:cNvSpPr txBox="1"/>
              <p:nvPr/>
            </p:nvSpPr>
            <p:spPr>
              <a:xfrm>
                <a:off x="1070507" y="1671231"/>
                <a:ext cx="1007347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zh-CN" sz="1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dendrite</a:t>
                </a:r>
                <a:endParaRPr kumimoji="0" lang="zh-CN" alt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34" name="文本框 33">
                <a:extLst>
                  <a:ext uri="{FF2B5EF4-FFF2-40B4-BE49-F238E27FC236}">
                    <a16:creationId xmlns:a16="http://schemas.microsoft.com/office/drawing/2014/main" id="{715E8222-6D8E-42C3-A44B-74390F152646}"/>
                  </a:ext>
                </a:extLst>
              </p:cNvPr>
              <p:cNvSpPr txBox="1"/>
              <p:nvPr/>
            </p:nvSpPr>
            <p:spPr>
              <a:xfrm>
                <a:off x="2991871" y="2065617"/>
                <a:ext cx="1692525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zh-CN" sz="14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70C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Action potential</a:t>
                </a:r>
                <a:endParaRPr kumimoji="0" lang="zh-CN" alt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cxnSp>
            <p:nvCxnSpPr>
              <p:cNvPr id="5" name="直接箭头连接符 4">
                <a:extLst>
                  <a:ext uri="{FF2B5EF4-FFF2-40B4-BE49-F238E27FC236}">
                    <a16:creationId xmlns:a16="http://schemas.microsoft.com/office/drawing/2014/main" id="{320E0A77-076C-45B7-989A-00BD083AA631}"/>
                  </a:ext>
                </a:extLst>
              </p:cNvPr>
              <p:cNvCxnSpPr/>
              <p:nvPr/>
            </p:nvCxnSpPr>
            <p:spPr>
              <a:xfrm>
                <a:off x="3311885" y="2394929"/>
                <a:ext cx="585504" cy="0"/>
              </a:xfrm>
              <a:prstGeom prst="straightConnector1">
                <a:avLst/>
              </a:prstGeom>
              <a:ln>
                <a:solidFill>
                  <a:srgbClr val="0070C0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5" name="文本框 34">
                <a:extLst>
                  <a:ext uri="{FF2B5EF4-FFF2-40B4-BE49-F238E27FC236}">
                    <a16:creationId xmlns:a16="http://schemas.microsoft.com/office/drawing/2014/main" id="{7E0AE076-294D-4FFA-BBC9-F8E56C705786}"/>
                  </a:ext>
                </a:extLst>
              </p:cNvPr>
              <p:cNvSpPr txBox="1"/>
              <p:nvPr/>
            </p:nvSpPr>
            <p:spPr>
              <a:xfrm>
                <a:off x="2600658" y="2523488"/>
                <a:ext cx="1007347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zh-CN" sz="1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axon</a:t>
                </a:r>
                <a:endParaRPr kumimoji="0" lang="zh-CN" alt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9" name="文本框 8">
              <a:extLst>
                <a:ext uri="{FF2B5EF4-FFF2-40B4-BE49-F238E27FC236}">
                  <a16:creationId xmlns:a16="http://schemas.microsoft.com/office/drawing/2014/main" id="{F772291D-0B8A-424E-AC18-34E4EAC59CA8}"/>
                </a:ext>
              </a:extLst>
            </p:cNvPr>
            <p:cNvSpPr txBox="1"/>
            <p:nvPr/>
          </p:nvSpPr>
          <p:spPr>
            <a:xfrm>
              <a:off x="5833974" y="1559389"/>
              <a:ext cx="1584876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Cross section of nerve fiber</a:t>
              </a:r>
              <a:endParaRPr kumimoji="0" lang="zh-CN" alt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</p:grpSp>
      <p:grpSp>
        <p:nvGrpSpPr>
          <p:cNvPr id="24" name="组合 23">
            <a:extLst>
              <a:ext uri="{FF2B5EF4-FFF2-40B4-BE49-F238E27FC236}">
                <a16:creationId xmlns:a16="http://schemas.microsoft.com/office/drawing/2014/main" id="{95D424AD-2501-48DD-A95C-7BC0DF0DFC4F}"/>
              </a:ext>
            </a:extLst>
          </p:cNvPr>
          <p:cNvGrpSpPr/>
          <p:nvPr/>
        </p:nvGrpSpPr>
        <p:grpSpPr>
          <a:xfrm>
            <a:off x="1070507" y="2961020"/>
            <a:ext cx="6165676" cy="3094145"/>
            <a:chOff x="545647" y="3068182"/>
            <a:chExt cx="6165676" cy="3094145"/>
          </a:xfrm>
        </p:grpSpPr>
        <p:grpSp>
          <p:nvGrpSpPr>
            <p:cNvPr id="25" name="组合 24">
              <a:extLst>
                <a:ext uri="{FF2B5EF4-FFF2-40B4-BE49-F238E27FC236}">
                  <a16:creationId xmlns:a16="http://schemas.microsoft.com/office/drawing/2014/main" id="{B1AB5E5F-97FE-4B89-95D4-FF0D7FBA2243}"/>
                </a:ext>
              </a:extLst>
            </p:cNvPr>
            <p:cNvGrpSpPr/>
            <p:nvPr/>
          </p:nvGrpSpPr>
          <p:grpSpPr>
            <a:xfrm>
              <a:off x="545647" y="4765826"/>
              <a:ext cx="5993453" cy="1396501"/>
              <a:chOff x="545647" y="4765826"/>
              <a:chExt cx="5993453" cy="1396501"/>
            </a:xfrm>
          </p:grpSpPr>
          <p:pic>
            <p:nvPicPr>
              <p:cNvPr id="29" name="图片 28">
                <a:extLst>
                  <a:ext uri="{FF2B5EF4-FFF2-40B4-BE49-F238E27FC236}">
                    <a16:creationId xmlns:a16="http://schemas.microsoft.com/office/drawing/2014/main" id="{24EC837A-3AB2-4CC3-B549-6BE950BFE127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7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r="86317" b="92614"/>
              <a:stretch/>
            </p:blipFill>
            <p:spPr>
              <a:xfrm>
                <a:off x="545647" y="4765826"/>
                <a:ext cx="4763467" cy="1396501"/>
              </a:xfrm>
              <a:prstGeom prst="rect">
                <a:avLst/>
              </a:prstGeom>
            </p:spPr>
          </p:pic>
          <p:pic>
            <p:nvPicPr>
              <p:cNvPr id="30" name="图片 29">
                <a:extLst>
                  <a:ext uri="{FF2B5EF4-FFF2-40B4-BE49-F238E27FC236}">
                    <a16:creationId xmlns:a16="http://schemas.microsoft.com/office/drawing/2014/main" id="{ABD33A5B-C41C-4E2E-BC01-9ACC7751206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5421500" y="4948669"/>
                <a:ext cx="1117600" cy="833967"/>
              </a:xfrm>
              <a:prstGeom prst="rect">
                <a:avLst/>
              </a:prstGeom>
            </p:spPr>
          </p:pic>
        </p:grpSp>
        <p:grpSp>
          <p:nvGrpSpPr>
            <p:cNvPr id="26" name="组合 25">
              <a:extLst>
                <a:ext uri="{FF2B5EF4-FFF2-40B4-BE49-F238E27FC236}">
                  <a16:creationId xmlns:a16="http://schemas.microsoft.com/office/drawing/2014/main" id="{4AE2C4C2-529A-428E-BF13-5DCD80C4D19A}"/>
                </a:ext>
              </a:extLst>
            </p:cNvPr>
            <p:cNvGrpSpPr/>
            <p:nvPr/>
          </p:nvGrpSpPr>
          <p:grpSpPr>
            <a:xfrm>
              <a:off x="2382926" y="3068182"/>
              <a:ext cx="4328397" cy="2062103"/>
              <a:chOff x="2382926" y="3068182"/>
              <a:chExt cx="4328397" cy="2062103"/>
            </a:xfrm>
          </p:grpSpPr>
          <p:cxnSp>
            <p:nvCxnSpPr>
              <p:cNvPr id="27" name="直接箭头连接符 26">
                <a:extLst>
                  <a:ext uri="{FF2B5EF4-FFF2-40B4-BE49-F238E27FC236}">
                    <a16:creationId xmlns:a16="http://schemas.microsoft.com/office/drawing/2014/main" id="{5EAFBADA-BC37-4156-8059-1349237AF22D}"/>
                  </a:ext>
                </a:extLst>
              </p:cNvPr>
              <p:cNvCxnSpPr/>
              <p:nvPr/>
            </p:nvCxnSpPr>
            <p:spPr>
              <a:xfrm>
                <a:off x="2382926" y="3387946"/>
                <a:ext cx="0" cy="928361"/>
              </a:xfrm>
              <a:prstGeom prst="straightConnector1">
                <a:avLst/>
              </a:prstGeom>
              <a:ln w="28575">
                <a:tailEnd type="triangle"/>
              </a:ln>
            </p:spPr>
            <p:style>
              <a:lnRef idx="3">
                <a:schemeClr val="accent2"/>
              </a:lnRef>
              <a:fillRef idx="0">
                <a:schemeClr val="accent2"/>
              </a:fillRef>
              <a:effectRef idx="2">
                <a:schemeClr val="accent2"/>
              </a:effectRef>
              <a:fontRef idx="minor">
                <a:schemeClr val="tx1"/>
              </a:fontRef>
            </p:style>
          </p:cxnSp>
          <p:sp>
            <p:nvSpPr>
              <p:cNvPr id="28" name="文本框 27">
                <a:extLst>
                  <a:ext uri="{FF2B5EF4-FFF2-40B4-BE49-F238E27FC236}">
                    <a16:creationId xmlns:a16="http://schemas.microsoft.com/office/drawing/2014/main" id="{A95240D3-140F-42AE-96B5-8C1697C09667}"/>
                  </a:ext>
                </a:extLst>
              </p:cNvPr>
              <p:cNvSpPr txBox="1"/>
              <p:nvPr/>
            </p:nvSpPr>
            <p:spPr>
              <a:xfrm>
                <a:off x="2495313" y="3068182"/>
                <a:ext cx="4216010" cy="206210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85750" marR="0" lvl="0" indent="-28575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Wingdings" panose="05000000000000000000" pitchFamily="2" charset="2"/>
                  <a:buChar char="Ø"/>
                  <a:tabLst/>
                  <a:defRPr/>
                </a:pPr>
                <a:r>
                  <a:rPr kumimoji="0" lang="en-US" altLang="zh-CN" sz="16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Alzheimer’s disease (AD)</a:t>
                </a:r>
              </a:p>
              <a:p>
                <a:pPr marL="285750" marR="0" lvl="0" indent="-28575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Wingdings" panose="05000000000000000000" pitchFamily="2" charset="2"/>
                  <a:buChar char="Ø"/>
                  <a:tabLst/>
                  <a:defRPr/>
                </a:pPr>
                <a:r>
                  <a:rPr kumimoji="0" lang="en-US" altLang="zh-CN" sz="16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Parkinson’s disease (PD)</a:t>
                </a:r>
              </a:p>
              <a:p>
                <a:pPr marL="285750" marR="0" lvl="0" indent="-28575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Wingdings" panose="05000000000000000000" pitchFamily="2" charset="2"/>
                  <a:buChar char="Ø"/>
                  <a:tabLst/>
                  <a:defRPr/>
                </a:pPr>
                <a:r>
                  <a:rPr kumimoji="0" lang="en-US" altLang="zh-CN" sz="16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Traumatic brain injury (TBI)</a:t>
                </a:r>
              </a:p>
              <a:p>
                <a:pPr marL="285750" marR="0" lvl="0" indent="-28575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Wingdings" panose="05000000000000000000" pitchFamily="2" charset="2"/>
                  <a:buChar char="Ø"/>
                  <a:tabLst/>
                  <a:defRPr/>
                </a:pPr>
                <a:r>
                  <a:rPr kumimoji="0" lang="en-US" altLang="zh-CN" sz="16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Amyotrophic Lateral Sclerosis (ALS)</a:t>
                </a:r>
              </a:p>
              <a:p>
                <a:pPr marL="285750" marR="0" lvl="0" indent="-28575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Wingdings" panose="05000000000000000000" pitchFamily="2" charset="2"/>
                  <a:buChar char="Ø"/>
                  <a:tabLst/>
                  <a:defRPr/>
                </a:pPr>
                <a:r>
                  <a:rPr kumimoji="0" lang="en-US" altLang="zh-CN" sz="16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Diabetic neuropathies </a:t>
                </a:r>
              </a:p>
              <a:p>
                <a:pPr marL="285750" marR="0" lvl="0" indent="-28575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Wingdings" panose="05000000000000000000" pitchFamily="2" charset="2"/>
                  <a:buChar char="Ø"/>
                  <a:tabLst/>
                  <a:defRPr/>
                </a:pPr>
                <a:r>
                  <a:rPr kumimoji="0" lang="en-US" altLang="zh-CN" sz="16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Chemotherapy-induced peripheral neuropathy (CIPN)</a:t>
                </a:r>
              </a:p>
              <a:p>
                <a:pPr marL="285750" marR="0" lvl="0" indent="-28575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Wingdings" panose="05000000000000000000" pitchFamily="2" charset="2"/>
                  <a:buChar char="Ø"/>
                  <a:tabLst/>
                  <a:defRPr/>
                </a:pPr>
                <a:endParaRPr kumimoji="0" lang="zh-CN" alt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</p:grpSp>
      </p:grp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321BC2D7-7EA1-4A1B-A463-E864EE9FF5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zh-CN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DF1DD2B-78D3-4DEA-AC2D-0F2EB9F5DF5E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D7677991-1B17-0FDA-E363-310D16E38889}"/>
              </a:ext>
            </a:extLst>
          </p:cNvPr>
          <p:cNvSpPr txBox="1">
            <a:spLocks/>
          </p:cNvSpPr>
          <p:nvPr/>
        </p:nvSpPr>
        <p:spPr>
          <a:xfrm>
            <a:off x="1363976" y="284445"/>
            <a:ext cx="10515600" cy="1325563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kern="1200" spc="-150">
                <a:solidFill>
                  <a:schemeClr val="tx1">
                    <a:lumMod val="75000"/>
                    <a:lumOff val="25000"/>
                  </a:schemeClr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3200" b="1" i="0" u="none" strike="noStrike" kern="1200" cap="none" spc="-15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Microsoft YaHei UI" panose="020B0503020204020204" pitchFamily="34" charset="-122"/>
                <a:ea typeface="Microsoft YaHei UI" panose="020B0503020204020204" pitchFamily="34" charset="-122"/>
                <a:cs typeface="+mj-cs"/>
              </a:rPr>
              <a:t>中子在生命科学研究中的应用</a:t>
            </a:r>
            <a:r>
              <a:rPr kumimoji="0" lang="en-US" altLang="zh-CN" sz="3200" b="1" i="0" u="none" strike="noStrike" kern="1200" cap="none" spc="-15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Microsoft YaHei UI" panose="020B0503020204020204" pitchFamily="34" charset="-122"/>
                <a:ea typeface="Microsoft YaHei UI" panose="020B0503020204020204" pitchFamily="34" charset="-122"/>
                <a:cs typeface="+mj-cs"/>
              </a:rPr>
              <a:t>1---</a:t>
            </a:r>
            <a:r>
              <a:rPr kumimoji="0" lang="zh-CN" altLang="en-US" sz="3200" b="1" i="0" u="none" strike="noStrike" kern="1200" cap="none" spc="-15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Microsoft YaHei UI" panose="020B0503020204020204" pitchFamily="34" charset="-122"/>
                <a:ea typeface="Microsoft YaHei UI" panose="020B0503020204020204" pitchFamily="34" charset="-122"/>
                <a:cs typeface="+mj-cs"/>
              </a:rPr>
              <a:t>中子小角</a:t>
            </a:r>
            <a:endParaRPr kumimoji="0" lang="en-CN" sz="3200" b="1" i="0" u="none" strike="noStrike" kern="1200" cap="none" spc="-150" normalizeH="0" baseline="0" noProof="0" dirty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Microsoft YaHei UI" panose="020B0503020204020204" pitchFamily="34" charset="-122"/>
              <a:ea typeface="Microsoft YaHei UI" panose="020B0503020204020204" pitchFamily="34" charset="-122"/>
              <a:cs typeface="+mj-cs"/>
            </a:endParaRPr>
          </a:p>
        </p:txBody>
      </p:sp>
      <p:sp>
        <p:nvSpPr>
          <p:cNvPr id="7" name="矩形 6">
            <a:extLst>
              <a:ext uri="{FF2B5EF4-FFF2-40B4-BE49-F238E27FC236}">
                <a16:creationId xmlns:a16="http://schemas.microsoft.com/office/drawing/2014/main" id="{F0BD0712-1EB6-21D4-38D2-349536B1FAE2}"/>
              </a:ext>
            </a:extLst>
          </p:cNvPr>
          <p:cNvSpPr/>
          <p:nvPr/>
        </p:nvSpPr>
        <p:spPr>
          <a:xfrm>
            <a:off x="240000" y="741386"/>
            <a:ext cx="11712000" cy="1066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14124">
                  <a:lumMod val="60000"/>
                  <a:lumOff val="40000"/>
                </a:srgbClr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12" name="矩形 5">
            <a:extLst>
              <a:ext uri="{FF2B5EF4-FFF2-40B4-BE49-F238E27FC236}">
                <a16:creationId xmlns:a16="http://schemas.microsoft.com/office/drawing/2014/main" id="{FAF82E64-15E4-C5FA-5F3B-311D6B309922}"/>
              </a:ext>
            </a:extLst>
          </p:cNvPr>
          <p:cNvSpPr/>
          <p:nvPr/>
        </p:nvSpPr>
        <p:spPr>
          <a:xfrm>
            <a:off x="5461527" y="750279"/>
            <a:ext cx="903000" cy="10661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srgbClr val="F14124">
                  <a:lumMod val="60000"/>
                  <a:lumOff val="40000"/>
                </a:srgbClr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1708804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Box 8">
            <a:extLst>
              <a:ext uri="{FF2B5EF4-FFF2-40B4-BE49-F238E27FC236}">
                <a16:creationId xmlns:a16="http://schemas.microsoft.com/office/drawing/2014/main" id="{B0554698-D95C-9119-53A7-9B81D6366F26}"/>
              </a:ext>
            </a:extLst>
          </p:cNvPr>
          <p:cNvSpPr txBox="1"/>
          <p:nvPr/>
        </p:nvSpPr>
        <p:spPr>
          <a:xfrm>
            <a:off x="838200" y="1459857"/>
            <a:ext cx="565594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SARM1</a:t>
            </a:r>
            <a:r>
              <a:rPr kumimoji="0" lang="zh-CN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 </a:t>
            </a:r>
            <a:r>
              <a:rPr kumimoji="0" lang="en-US" altLang="zh-C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activation</a:t>
            </a:r>
            <a:r>
              <a:rPr kumimoji="0" lang="zh-CN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 </a:t>
            </a:r>
            <a:r>
              <a:rPr kumimoji="0" lang="en-US" altLang="zh-C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process</a:t>
            </a:r>
            <a:endParaRPr kumimoji="0" lang="en-US" alt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  <p:pic>
        <p:nvPicPr>
          <p:cNvPr id="2" name="Picture 17">
            <a:extLst>
              <a:ext uri="{FF2B5EF4-FFF2-40B4-BE49-F238E27FC236}">
                <a16:creationId xmlns:a16="http://schemas.microsoft.com/office/drawing/2014/main" id="{BDC1B563-570C-98B1-98DB-3B243F2E730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3424" t="23399" r="11559" b="25763"/>
          <a:stretch/>
        </p:blipFill>
        <p:spPr>
          <a:xfrm>
            <a:off x="838200" y="2697480"/>
            <a:ext cx="3191555" cy="1654354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32695925-2B35-C51F-F262-C128C6B9E28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86150" y="2181502"/>
            <a:ext cx="4789365" cy="3556922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6463FC6A-8D78-B9BC-6E38-7DA1F7A1A1A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63790" y="1973530"/>
            <a:ext cx="4445250" cy="2875814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7F120F99-C260-2F47-4416-B12AE7874BF5}"/>
              </a:ext>
            </a:extLst>
          </p:cNvPr>
          <p:cNvSpPr txBox="1"/>
          <p:nvPr/>
        </p:nvSpPr>
        <p:spPr>
          <a:xfrm>
            <a:off x="1805940" y="4491131"/>
            <a:ext cx="9678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Inactive</a:t>
            </a:r>
            <a:r>
              <a: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 </a:t>
            </a:r>
            <a:endParaRPr kumimoji="0" lang="en-CN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FEE09193-784B-F75F-6827-0803BD7407AF}"/>
              </a:ext>
            </a:extLst>
          </p:cNvPr>
          <p:cNvSpPr txBox="1"/>
          <p:nvPr/>
        </p:nvSpPr>
        <p:spPr>
          <a:xfrm>
            <a:off x="5305627" y="4491131"/>
            <a:ext cx="140012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intermediate</a:t>
            </a:r>
            <a:endParaRPr kumimoji="0" lang="en-CN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C7B39427-3E23-CDE4-E267-80500429DB6B}"/>
              </a:ext>
            </a:extLst>
          </p:cNvPr>
          <p:cNvSpPr txBox="1"/>
          <p:nvPr/>
        </p:nvSpPr>
        <p:spPr>
          <a:xfrm>
            <a:off x="9338310" y="4491131"/>
            <a:ext cx="87011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Active?</a:t>
            </a:r>
            <a:endParaRPr kumimoji="0" lang="en-CN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C7962F65-946C-4A7F-6C10-B151E5219F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63976" y="284445"/>
            <a:ext cx="10515600" cy="1325563"/>
          </a:xfrm>
        </p:spPr>
        <p:txBody>
          <a:bodyPr/>
          <a:lstStyle/>
          <a:p>
            <a:r>
              <a:rPr lang="zh-CN" altLang="en-US" dirty="0"/>
              <a:t>中子在生命科学研究中的应用</a:t>
            </a:r>
            <a:r>
              <a:rPr lang="en-US" altLang="zh-CN" dirty="0"/>
              <a:t>1---</a:t>
            </a:r>
            <a:r>
              <a:rPr lang="zh-CN" altLang="en-US" dirty="0"/>
              <a:t>中子小角</a:t>
            </a:r>
            <a:endParaRPr lang="en-CN" dirty="0"/>
          </a:p>
        </p:txBody>
      </p:sp>
      <p:sp>
        <p:nvSpPr>
          <p:cNvPr id="8" name="矩形 6">
            <a:extLst>
              <a:ext uri="{FF2B5EF4-FFF2-40B4-BE49-F238E27FC236}">
                <a16:creationId xmlns:a16="http://schemas.microsoft.com/office/drawing/2014/main" id="{A33CB2B1-1892-6BB4-F0E3-FF07FC65F390}"/>
              </a:ext>
            </a:extLst>
          </p:cNvPr>
          <p:cNvSpPr/>
          <p:nvPr/>
        </p:nvSpPr>
        <p:spPr>
          <a:xfrm>
            <a:off x="240000" y="741386"/>
            <a:ext cx="11712000" cy="1066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14124">
                  <a:lumMod val="60000"/>
                  <a:lumOff val="40000"/>
                </a:srgbClr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9" name="矩形 5">
            <a:extLst>
              <a:ext uri="{FF2B5EF4-FFF2-40B4-BE49-F238E27FC236}">
                <a16:creationId xmlns:a16="http://schemas.microsoft.com/office/drawing/2014/main" id="{C2505AEF-9BB3-CBCA-8622-4CB1CBC75645}"/>
              </a:ext>
            </a:extLst>
          </p:cNvPr>
          <p:cNvSpPr/>
          <p:nvPr/>
        </p:nvSpPr>
        <p:spPr>
          <a:xfrm>
            <a:off x="6042645" y="741386"/>
            <a:ext cx="903000" cy="10661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srgbClr val="F14124">
                  <a:lumMod val="60000"/>
                  <a:lumOff val="40000"/>
                </a:srgbClr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4569944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45">
            <a:extLst>
              <a:ext uri="{FF2B5EF4-FFF2-40B4-BE49-F238E27FC236}">
                <a16:creationId xmlns:a16="http://schemas.microsoft.com/office/drawing/2014/main" id="{C88360B5-1156-8441-9454-510CD3C88C2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14310" y="1469451"/>
            <a:ext cx="4057199" cy="2355088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图片 2">
            <a:extLst>
              <a:ext uri="{FF2B5EF4-FFF2-40B4-BE49-F238E27FC236}">
                <a16:creationId xmlns:a16="http://schemas.microsoft.com/office/drawing/2014/main" id="{D24F78BD-3B80-0B42-9C1E-19C7EE90C4C9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36502"/>
          <a:stretch/>
        </p:blipFill>
        <p:spPr>
          <a:xfrm>
            <a:off x="1622350" y="1477071"/>
            <a:ext cx="4249913" cy="1529382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4062351E-D24A-D442-A932-CD5B83CDE78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95745" y="3834912"/>
            <a:ext cx="4120819" cy="2581365"/>
          </a:xfrm>
          <a:prstGeom prst="rect">
            <a:avLst/>
          </a:prstGeom>
        </p:spPr>
      </p:pic>
      <p:sp>
        <p:nvSpPr>
          <p:cNvPr id="7" name="文本框 6">
            <a:extLst>
              <a:ext uri="{FF2B5EF4-FFF2-40B4-BE49-F238E27FC236}">
                <a16:creationId xmlns:a16="http://schemas.microsoft.com/office/drawing/2014/main" id="{ABB68FE6-DFEA-F34E-912B-5037AD44FAC0}"/>
              </a:ext>
            </a:extLst>
          </p:cNvPr>
          <p:cNvSpPr txBox="1"/>
          <p:nvPr/>
        </p:nvSpPr>
        <p:spPr>
          <a:xfrm>
            <a:off x="3747306" y="3067945"/>
            <a:ext cx="1116425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" panose="020B0604020202020204" pitchFamily="34" charset="0"/>
                <a:ea typeface="+mn-ea"/>
                <a:cs typeface="Helvetica" panose="020B0604020202020204" pitchFamily="34" charset="0"/>
              </a:rPr>
              <a:t>CDC 2013, USA</a:t>
            </a:r>
            <a:endParaRPr kumimoji="0" lang="zh-CN" altLang="en-US" sz="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elvetica" panose="020B0604020202020204" pitchFamily="34" charset="0"/>
              <a:ea typeface="+mn-ea"/>
              <a:cs typeface="Helvetica" panose="020B060402020202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8198E53-ABD0-0C46-B929-E1E3F227D6E6}"/>
              </a:ext>
            </a:extLst>
          </p:cNvPr>
          <p:cNvSpPr txBox="1"/>
          <p:nvPr/>
        </p:nvSpPr>
        <p:spPr>
          <a:xfrm>
            <a:off x="6841150" y="6519446"/>
            <a:ext cx="250087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CN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B</a:t>
            </a:r>
            <a:r>
              <a:rPr kumimoji="0" lang="en-US" altLang="zh-CN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oyd</a:t>
            </a:r>
            <a:r>
              <a:rPr kumimoji="0" lang="en-US" altLang="zh-CN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,</a:t>
            </a:r>
            <a:r>
              <a:rPr kumimoji="0" lang="zh-CN" alt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 </a:t>
            </a:r>
            <a:r>
              <a:rPr kumimoji="0" lang="en-US" altLang="zh-CN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S.</a:t>
            </a:r>
            <a:r>
              <a:rPr kumimoji="0" lang="zh-CN" alt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 </a:t>
            </a:r>
            <a:r>
              <a:rPr kumimoji="0" lang="en-US" altLang="zh-CN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et</a:t>
            </a:r>
            <a:r>
              <a:rPr kumimoji="0" lang="zh-CN" alt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 </a:t>
            </a:r>
            <a:r>
              <a:rPr kumimoji="0" lang="en-US" altLang="zh-CN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al,</a:t>
            </a:r>
            <a:r>
              <a:rPr kumimoji="0" lang="zh-CN" alt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 </a:t>
            </a:r>
            <a:r>
              <a:rPr kumimoji="0" lang="en-US" altLang="zh-CN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2020,</a:t>
            </a:r>
            <a:r>
              <a:rPr kumimoji="0" lang="zh-CN" alt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 </a:t>
            </a:r>
            <a:r>
              <a:rPr kumimoji="0" lang="en-US" altLang="zh-CN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AAC</a:t>
            </a:r>
            <a:endParaRPr kumimoji="0" lang="en-CN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34B9895-E8FE-1242-B4CF-7D930175BF66}"/>
              </a:ext>
            </a:extLst>
          </p:cNvPr>
          <p:cNvSpPr txBox="1"/>
          <p:nvPr/>
        </p:nvSpPr>
        <p:spPr>
          <a:xfrm>
            <a:off x="1958318" y="3360269"/>
            <a:ext cx="2751074" cy="31700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细菌耐药的广泛影响</a:t>
            </a:r>
            <a:r>
              <a:rPr kumimoji="0" lang="zh-CN" alt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：</a:t>
            </a:r>
            <a:endParaRPr kumimoji="0" lang="en-US" altLang="zh-CN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外科手术</a:t>
            </a:r>
            <a:endParaRPr kumimoji="0" lang="en-US" altLang="zh-CN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CN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器官移植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CN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肿瘤治疗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CN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糖尿病等代谢性疾病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。。。。。。</a:t>
            </a:r>
            <a:endParaRPr kumimoji="0" lang="en-CN" altLang="zh-CN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C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细菌耐药的主要机制</a:t>
            </a:r>
            <a:r>
              <a:rPr kumimoji="0" lang="zh-CN" alt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：</a:t>
            </a:r>
            <a:endParaRPr kumimoji="0" lang="en-CN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CN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药物靶点突变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CN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膜通透性改变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CN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抗生素分解</a:t>
            </a:r>
            <a:endParaRPr kumimoji="0" lang="en-CN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F6B92FE9-AF21-55F8-4625-44B337752006}"/>
              </a:ext>
            </a:extLst>
          </p:cNvPr>
          <p:cNvSpPr txBox="1">
            <a:spLocks/>
          </p:cNvSpPr>
          <p:nvPr/>
        </p:nvSpPr>
        <p:spPr>
          <a:xfrm>
            <a:off x="1363976" y="284445"/>
            <a:ext cx="10515600" cy="1325563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kern="1200" spc="-150">
                <a:solidFill>
                  <a:schemeClr val="tx1">
                    <a:lumMod val="75000"/>
                    <a:lumOff val="25000"/>
                  </a:schemeClr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3200" b="1" i="0" u="none" strike="noStrike" kern="1200" cap="none" spc="-15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Microsoft YaHei UI" panose="020B0503020204020204" pitchFamily="34" charset="-122"/>
                <a:ea typeface="Microsoft YaHei UI" panose="020B0503020204020204" pitchFamily="34" charset="-122"/>
                <a:cs typeface="+mj-cs"/>
              </a:rPr>
              <a:t>中子在生命科学研究中的应用</a:t>
            </a:r>
            <a:r>
              <a:rPr kumimoji="0" lang="en-US" altLang="zh-CN" sz="3200" b="1" i="0" u="none" strike="noStrike" kern="1200" cap="none" spc="-15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Microsoft YaHei UI" panose="020B0503020204020204" pitchFamily="34" charset="-122"/>
                <a:ea typeface="Microsoft YaHei UI" panose="020B0503020204020204" pitchFamily="34" charset="-122"/>
                <a:cs typeface="+mj-cs"/>
              </a:rPr>
              <a:t>2---</a:t>
            </a:r>
            <a:r>
              <a:rPr kumimoji="0" lang="zh-CN" altLang="en-US" sz="3200" b="1" i="0" u="none" strike="noStrike" kern="1200" cap="none" spc="-15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Microsoft YaHei UI" panose="020B0503020204020204" pitchFamily="34" charset="-122"/>
                <a:ea typeface="Microsoft YaHei UI" panose="020B0503020204020204" pitchFamily="34" charset="-122"/>
                <a:cs typeface="+mj-cs"/>
              </a:rPr>
              <a:t>中子晶体衍射</a:t>
            </a:r>
            <a:endParaRPr kumimoji="0" lang="en-CN" sz="3200" b="1" i="0" u="none" strike="noStrike" kern="1200" cap="none" spc="-150" normalizeH="0" baseline="0" noProof="0" dirty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Microsoft YaHei UI" panose="020B0503020204020204" pitchFamily="34" charset="-122"/>
              <a:ea typeface="Microsoft YaHei UI" panose="020B0503020204020204" pitchFamily="34" charset="-122"/>
              <a:cs typeface="+mj-cs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A0AB7DF4-AF14-9293-ABBD-161E34D0A1B4}"/>
              </a:ext>
            </a:extLst>
          </p:cNvPr>
          <p:cNvSpPr txBox="1"/>
          <p:nvPr/>
        </p:nvSpPr>
        <p:spPr>
          <a:xfrm>
            <a:off x="678751" y="1980404"/>
            <a:ext cx="677108" cy="2964914"/>
          </a:xfrm>
          <a:prstGeom prst="rect">
            <a:avLst/>
          </a:prstGeom>
          <a:noFill/>
        </p:spPr>
        <p:txBody>
          <a:bodyPr vert="eaVert"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C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超级细菌的影响</a:t>
            </a:r>
          </a:p>
        </p:txBody>
      </p:sp>
      <p:sp>
        <p:nvSpPr>
          <p:cNvPr id="13" name="矩形 6">
            <a:extLst>
              <a:ext uri="{FF2B5EF4-FFF2-40B4-BE49-F238E27FC236}">
                <a16:creationId xmlns:a16="http://schemas.microsoft.com/office/drawing/2014/main" id="{1F4A579F-1D7A-A45B-F15B-7A38AC647601}"/>
              </a:ext>
            </a:extLst>
          </p:cNvPr>
          <p:cNvSpPr/>
          <p:nvPr/>
        </p:nvSpPr>
        <p:spPr>
          <a:xfrm>
            <a:off x="240000" y="741386"/>
            <a:ext cx="11712000" cy="1066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14124">
                  <a:lumMod val="60000"/>
                  <a:lumOff val="40000"/>
                </a:srgbClr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14" name="矩形 5">
            <a:extLst>
              <a:ext uri="{FF2B5EF4-FFF2-40B4-BE49-F238E27FC236}">
                <a16:creationId xmlns:a16="http://schemas.microsoft.com/office/drawing/2014/main" id="{CE8F788A-B197-5AC9-444F-E5CACDEABD05}"/>
              </a:ext>
            </a:extLst>
          </p:cNvPr>
          <p:cNvSpPr/>
          <p:nvPr/>
        </p:nvSpPr>
        <p:spPr>
          <a:xfrm>
            <a:off x="6513292" y="756149"/>
            <a:ext cx="903000" cy="10661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srgbClr val="F14124">
                  <a:lumMod val="60000"/>
                  <a:lumOff val="40000"/>
                </a:srgbClr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4121964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Figure1.ti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17884" y="1849824"/>
            <a:ext cx="6102731" cy="4578124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9517770" y="6427948"/>
            <a:ext cx="267423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Zhang and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Hao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, 2011, FASEB J</a:t>
            </a: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1BA02E63-D519-B007-CED1-8444FC39F2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63976" y="284445"/>
            <a:ext cx="10515600" cy="1325563"/>
          </a:xfrm>
        </p:spPr>
        <p:txBody>
          <a:bodyPr/>
          <a:lstStyle/>
          <a:p>
            <a:r>
              <a:rPr lang="zh-CN" altLang="en-US" dirty="0"/>
              <a:t>中子在生命科学研究中的应用</a:t>
            </a:r>
            <a:r>
              <a:rPr lang="en-US" altLang="zh-CN" dirty="0"/>
              <a:t>2---</a:t>
            </a:r>
            <a:r>
              <a:rPr lang="zh-CN" altLang="en-US" dirty="0"/>
              <a:t>中子晶体衍射</a:t>
            </a:r>
            <a:endParaRPr lang="en-CN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C275F63-F753-D8F0-81CD-2F887812DB21}"/>
              </a:ext>
            </a:extLst>
          </p:cNvPr>
          <p:cNvSpPr txBox="1"/>
          <p:nvPr/>
        </p:nvSpPr>
        <p:spPr>
          <a:xfrm>
            <a:off x="678751" y="1980404"/>
            <a:ext cx="677108" cy="3375283"/>
          </a:xfrm>
          <a:prstGeom prst="rect">
            <a:avLst/>
          </a:prstGeom>
          <a:noFill/>
        </p:spPr>
        <p:txBody>
          <a:bodyPr vert="eaVert"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C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超级细菌耐药原因</a:t>
            </a:r>
          </a:p>
        </p:txBody>
      </p:sp>
      <p:sp>
        <p:nvSpPr>
          <p:cNvPr id="10" name="矩形 6">
            <a:extLst>
              <a:ext uri="{FF2B5EF4-FFF2-40B4-BE49-F238E27FC236}">
                <a16:creationId xmlns:a16="http://schemas.microsoft.com/office/drawing/2014/main" id="{47673D92-99F6-9929-0AFA-A33EA69C9F90}"/>
              </a:ext>
            </a:extLst>
          </p:cNvPr>
          <p:cNvSpPr/>
          <p:nvPr/>
        </p:nvSpPr>
        <p:spPr>
          <a:xfrm>
            <a:off x="240000" y="741386"/>
            <a:ext cx="11712000" cy="1066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14124">
                  <a:lumMod val="60000"/>
                  <a:lumOff val="40000"/>
                </a:srgbClr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11" name="矩形 5">
            <a:extLst>
              <a:ext uri="{FF2B5EF4-FFF2-40B4-BE49-F238E27FC236}">
                <a16:creationId xmlns:a16="http://schemas.microsoft.com/office/drawing/2014/main" id="{0B4B2D6C-1F18-F58C-65D8-24A466483BE4}"/>
              </a:ext>
            </a:extLst>
          </p:cNvPr>
          <p:cNvSpPr/>
          <p:nvPr/>
        </p:nvSpPr>
        <p:spPr>
          <a:xfrm>
            <a:off x="6795680" y="742701"/>
            <a:ext cx="903000" cy="10661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srgbClr val="F14124">
                  <a:lumMod val="60000"/>
                  <a:lumOff val="40000"/>
                </a:srgbClr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9042334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矩形 5">
            <a:extLst>
              <a:ext uri="{FF2B5EF4-FFF2-40B4-BE49-F238E27FC236}">
                <a16:creationId xmlns:a16="http://schemas.microsoft.com/office/drawing/2014/main" id="{7CF85255-03F9-BE73-A365-90F96920DA2C}"/>
              </a:ext>
            </a:extLst>
          </p:cNvPr>
          <p:cNvSpPr/>
          <p:nvPr/>
        </p:nvSpPr>
        <p:spPr>
          <a:xfrm>
            <a:off x="7723527" y="741386"/>
            <a:ext cx="903000" cy="10661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srgbClr val="F14124">
                  <a:lumMod val="60000"/>
                  <a:lumOff val="40000"/>
                </a:srgbClr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19" name="矩形 6">
            <a:extLst>
              <a:ext uri="{FF2B5EF4-FFF2-40B4-BE49-F238E27FC236}">
                <a16:creationId xmlns:a16="http://schemas.microsoft.com/office/drawing/2014/main" id="{4D8EE5B2-9F00-EA58-39A2-AF5EE6679418}"/>
              </a:ext>
            </a:extLst>
          </p:cNvPr>
          <p:cNvSpPr/>
          <p:nvPr/>
        </p:nvSpPr>
        <p:spPr>
          <a:xfrm>
            <a:off x="240000" y="741386"/>
            <a:ext cx="11712000" cy="1066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14124">
                  <a:lumMod val="60000"/>
                  <a:lumOff val="40000"/>
                </a:srgbClr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20F6A91-2F78-5086-23B6-1A64883DEF7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Wingdings" pitchFamily="2" charset="2"/>
              <a:buChar char="q"/>
            </a:pPr>
            <a:r>
              <a:rPr lang="en-CN" sz="3200" dirty="0"/>
              <a:t>中子</a:t>
            </a:r>
            <a:r>
              <a:rPr lang="en-US" sz="3200" dirty="0" err="1"/>
              <a:t>断层扫描</a:t>
            </a:r>
            <a:endParaRPr lang="en-CN" sz="3200" dirty="0"/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DDB5BA8B-F934-3BA7-9C90-125202193FFE}"/>
              </a:ext>
            </a:extLst>
          </p:cNvPr>
          <p:cNvGrpSpPr/>
          <p:nvPr/>
        </p:nvGrpSpPr>
        <p:grpSpPr>
          <a:xfrm>
            <a:off x="944880" y="2362198"/>
            <a:ext cx="6096000" cy="4475476"/>
            <a:chOff x="944880" y="2362198"/>
            <a:chExt cx="6096000" cy="4475476"/>
          </a:xfrm>
        </p:grpSpPr>
        <p:pic>
          <p:nvPicPr>
            <p:cNvPr id="2" name="Picture 1">
              <a:extLst>
                <a:ext uri="{FF2B5EF4-FFF2-40B4-BE49-F238E27FC236}">
                  <a16:creationId xmlns:a16="http://schemas.microsoft.com/office/drawing/2014/main" id="{8ED8750A-0910-BEC1-EC51-BC1E2652968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944880" y="2362198"/>
              <a:ext cx="6096000" cy="3949700"/>
            </a:xfrm>
            <a:prstGeom prst="rect">
              <a:avLst/>
            </a:prstGeom>
          </p:spPr>
        </p:pic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F3BF31E1-F015-174B-5CF1-687A0A5E346D}"/>
                </a:ext>
              </a:extLst>
            </p:cNvPr>
            <p:cNvSpPr txBox="1"/>
            <p:nvPr/>
          </p:nvSpPr>
          <p:spPr>
            <a:xfrm>
              <a:off x="1279425" y="6468342"/>
              <a:ext cx="4816575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CN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rPr>
                <a:t>Al</a:t>
              </a:r>
              <a:r>
                <a:rPr kumimoji="0" lang="en-US" altLang="zh-CN" sz="1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rPr>
                <a:t>tieri</a:t>
              </a:r>
              <a:r>
                <a: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rPr>
                <a:t> </a:t>
              </a:r>
              <a:r>
                <a:rPr kumimoji="0" lang="en-US" altLang="zh-CN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rPr>
                <a:t>et</a:t>
              </a:r>
              <a:r>
                <a: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rPr>
                <a:t> </a:t>
              </a:r>
              <a:r>
                <a:rPr kumimoji="0" lang="en-US" altLang="zh-CN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rPr>
                <a:t>al,</a:t>
              </a:r>
              <a:r>
                <a: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rPr>
                <a:t> </a:t>
              </a:r>
              <a:r>
                <a:rPr kumimoji="0" lang="en-US" altLang="zh-CN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rPr>
                <a:t>2008,</a:t>
              </a:r>
              <a:r>
                <a: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rPr>
                <a:t> </a:t>
              </a:r>
              <a:r>
                <a:rPr kumimoji="0" lang="en-US" altLang="zh-CN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rPr>
                <a:t>Applied</a:t>
              </a:r>
              <a:r>
                <a: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rPr>
                <a:t> </a:t>
              </a:r>
              <a:r>
                <a:rPr kumimoji="0" lang="en-US" altLang="zh-CN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rPr>
                <a:t>Radiation</a:t>
              </a:r>
              <a:r>
                <a: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rPr>
                <a:t> </a:t>
              </a:r>
              <a:r>
                <a:rPr kumimoji="0" lang="en-US" altLang="zh-CN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rPr>
                <a:t>and</a:t>
              </a:r>
              <a:r>
                <a: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rPr>
                <a:t> </a:t>
              </a:r>
              <a:r>
                <a:rPr kumimoji="0" lang="en-US" altLang="zh-CN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rPr>
                <a:t>Isotopes</a:t>
              </a:r>
              <a:endParaRPr kumimoji="0" lang="en-CN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/>
                <a:ea typeface="+mn-ea"/>
                <a:cs typeface="+mn-cs"/>
              </a:endParaRPr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25BECC95-2D03-A5B3-1B81-F05C826417A9}"/>
              </a:ext>
            </a:extLst>
          </p:cNvPr>
          <p:cNvGrpSpPr/>
          <p:nvPr/>
        </p:nvGrpSpPr>
        <p:grpSpPr>
          <a:xfrm>
            <a:off x="4916170" y="1027908"/>
            <a:ext cx="7023100" cy="4268073"/>
            <a:chOff x="4916170" y="1027908"/>
            <a:chExt cx="7023100" cy="4268073"/>
          </a:xfrm>
        </p:grpSpPr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35F2DA35-AC89-E804-2B50-399CA6E038B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4916170" y="1027908"/>
              <a:ext cx="7023100" cy="4025900"/>
            </a:xfrm>
            <a:prstGeom prst="rect">
              <a:avLst/>
            </a:prstGeom>
          </p:spPr>
        </p:pic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CE725003-BA81-1320-5279-E2ECECF425DA}"/>
                </a:ext>
              </a:extLst>
            </p:cNvPr>
            <p:cNvSpPr txBox="1"/>
            <p:nvPr/>
          </p:nvSpPr>
          <p:spPr>
            <a:xfrm>
              <a:off x="7463790" y="4926649"/>
              <a:ext cx="260186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CN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rPr>
                <a:t>Isa</a:t>
              </a:r>
              <a:r>
                <a:rPr kumimoji="0" lang="en-US" altLang="zh-CN" sz="1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rPr>
                <a:t>ksson</a:t>
              </a:r>
              <a:r>
                <a: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rPr>
                <a:t> </a:t>
              </a:r>
              <a:r>
                <a:rPr kumimoji="0" lang="en-US" altLang="zh-CN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rPr>
                <a:t>et</a:t>
              </a:r>
              <a:r>
                <a: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rPr>
                <a:t> </a:t>
              </a:r>
              <a:r>
                <a:rPr kumimoji="0" lang="en-US" altLang="zh-CN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rPr>
                <a:t>al,</a:t>
              </a:r>
              <a:r>
                <a: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rPr>
                <a:t> </a:t>
              </a:r>
              <a:r>
                <a:rPr kumimoji="0" lang="en-US" altLang="zh-CN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rPr>
                <a:t>2017,</a:t>
              </a:r>
              <a:r>
                <a: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rPr>
                <a:t> </a:t>
              </a:r>
              <a:r>
                <a:rPr kumimoji="0" lang="en-US" altLang="zh-CN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rPr>
                <a:t>Bone</a:t>
              </a:r>
              <a:endParaRPr kumimoji="0" lang="en-CN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/>
                <a:ea typeface="+mn-ea"/>
                <a:cs typeface="+mn-cs"/>
              </a:endParaRP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CD291B7D-2C2C-5E7A-F9DD-C13198E95DA4}"/>
              </a:ext>
            </a:extLst>
          </p:cNvPr>
          <p:cNvGrpSpPr/>
          <p:nvPr/>
        </p:nvGrpSpPr>
        <p:grpSpPr>
          <a:xfrm>
            <a:off x="944880" y="2330433"/>
            <a:ext cx="7772400" cy="2931442"/>
            <a:chOff x="944880" y="2330433"/>
            <a:chExt cx="7772400" cy="2931442"/>
          </a:xfrm>
        </p:grpSpPr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31300DA3-AB8D-72A5-1755-D7DECAF89456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944880" y="2330433"/>
              <a:ext cx="7772400" cy="2517819"/>
            </a:xfrm>
            <a:prstGeom prst="rect">
              <a:avLst/>
            </a:prstGeom>
          </p:spPr>
        </p:pic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FBA5931D-7978-582F-8293-A8BE0C897C7B}"/>
                </a:ext>
              </a:extLst>
            </p:cNvPr>
            <p:cNvSpPr txBox="1"/>
            <p:nvPr/>
          </p:nvSpPr>
          <p:spPr>
            <a:xfrm>
              <a:off x="2880463" y="4892543"/>
              <a:ext cx="320299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rPr>
                <a:t>Cai</a:t>
              </a:r>
              <a:r>
                <a: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rPr>
                <a:t> </a:t>
              </a:r>
              <a:r>
                <a:rPr kumimoji="0" lang="en-US" altLang="zh-CN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rPr>
                <a:t>et</a:t>
              </a:r>
              <a:r>
                <a: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rPr>
                <a:t> </a:t>
              </a:r>
              <a:r>
                <a:rPr kumimoji="0" lang="en-US" altLang="zh-CN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rPr>
                <a:t>al,</a:t>
              </a:r>
              <a:r>
                <a: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rPr>
                <a:t> </a:t>
              </a:r>
              <a:r>
                <a:rPr kumimoji="0" lang="en-US" altLang="zh-CN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rPr>
                <a:t>2022,</a:t>
              </a:r>
              <a:r>
                <a: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rPr>
                <a:t> </a:t>
              </a:r>
              <a:r>
                <a:rPr kumimoji="0" lang="en-US" altLang="zh-CN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rPr>
                <a:t>the</a:t>
              </a:r>
              <a:r>
                <a: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rPr>
                <a:t> </a:t>
              </a:r>
              <a:r>
                <a:rPr kumimoji="0" lang="en-US" altLang="zh-CN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rPr>
                <a:t>Plant</a:t>
              </a:r>
              <a:r>
                <a: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rPr>
                <a:t> </a:t>
              </a:r>
              <a:r>
                <a:rPr kumimoji="0" lang="en-US" altLang="zh-CN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rPr>
                <a:t>Journal</a:t>
              </a:r>
              <a:endParaRPr kumimoji="0" lang="en-CN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/>
                <a:ea typeface="+mn-ea"/>
                <a:cs typeface="+mn-cs"/>
              </a:endParaRP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B1B00FA6-C738-83EA-A28C-76DF2C1AC095}"/>
              </a:ext>
            </a:extLst>
          </p:cNvPr>
          <p:cNvGrpSpPr/>
          <p:nvPr/>
        </p:nvGrpSpPr>
        <p:grpSpPr>
          <a:xfrm>
            <a:off x="4132839" y="546102"/>
            <a:ext cx="7772400" cy="6125839"/>
            <a:chOff x="2209800" y="565956"/>
            <a:chExt cx="7772400" cy="6125839"/>
          </a:xfrm>
        </p:grpSpPr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id="{CC85E4C7-160C-93B9-0F92-6D6C52756BB5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2209800" y="565956"/>
              <a:ext cx="7772400" cy="5726087"/>
            </a:xfrm>
            <a:prstGeom prst="rect">
              <a:avLst/>
            </a:prstGeom>
          </p:spPr>
        </p:pic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CF06EE85-6639-BF0D-07D2-0381C4BE1A1E}"/>
                </a:ext>
              </a:extLst>
            </p:cNvPr>
            <p:cNvSpPr txBox="1"/>
            <p:nvPr/>
          </p:nvSpPr>
          <p:spPr>
            <a:xfrm>
              <a:off x="4916170" y="6322463"/>
              <a:ext cx="263251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1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rPr>
                <a:t>Heacock</a:t>
              </a:r>
              <a:r>
                <a: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rPr>
                <a:t> </a:t>
              </a:r>
              <a:r>
                <a:rPr kumimoji="0" lang="en-US" altLang="zh-CN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rPr>
                <a:t>et</a:t>
              </a:r>
              <a:r>
                <a: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rPr>
                <a:t> </a:t>
              </a:r>
              <a:r>
                <a:rPr kumimoji="0" lang="en-US" altLang="zh-CN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rPr>
                <a:t>al,</a:t>
              </a:r>
              <a:r>
                <a: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rPr>
                <a:t> </a:t>
              </a:r>
              <a:r>
                <a:rPr kumimoji="0" lang="en-US" altLang="zh-CN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rPr>
                <a:t>2020,</a:t>
              </a:r>
              <a:r>
                <a: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rPr>
                <a:t> </a:t>
              </a:r>
              <a:r>
                <a:rPr kumimoji="0" lang="en-US" altLang="zh-CN" sz="1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rPr>
                <a:t>IUCrJ</a:t>
              </a:r>
              <a:endParaRPr kumimoji="0" lang="en-CN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/>
                <a:ea typeface="+mn-ea"/>
                <a:cs typeface="+mn-cs"/>
              </a:endParaRPr>
            </a:p>
          </p:txBody>
        </p:sp>
      </p:grpSp>
      <p:sp>
        <p:nvSpPr>
          <p:cNvPr id="18" name="Title 1">
            <a:extLst>
              <a:ext uri="{FF2B5EF4-FFF2-40B4-BE49-F238E27FC236}">
                <a16:creationId xmlns:a16="http://schemas.microsoft.com/office/drawing/2014/main" id="{A83F4773-2731-5BDC-0A81-A2AC3857CD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63976" y="284445"/>
            <a:ext cx="10515600" cy="1325563"/>
          </a:xfrm>
        </p:spPr>
        <p:txBody>
          <a:bodyPr/>
          <a:lstStyle/>
          <a:p>
            <a:r>
              <a:rPr lang="zh-CN" altLang="en-US" dirty="0"/>
              <a:t>中子在生命科学研究中的应用</a:t>
            </a:r>
            <a:r>
              <a:rPr lang="en-US" altLang="zh-CN" dirty="0"/>
              <a:t>3---</a:t>
            </a:r>
            <a:r>
              <a:rPr lang="zh-CN" altLang="en-US" dirty="0"/>
              <a:t>中子断层扫描</a:t>
            </a:r>
            <a:endParaRPr lang="en-CN" dirty="0"/>
          </a:p>
        </p:txBody>
      </p:sp>
    </p:spTree>
    <p:extLst>
      <p:ext uri="{BB962C8B-B14F-4D97-AF65-F5344CB8AC3E}">
        <p14:creationId xmlns:p14="http://schemas.microsoft.com/office/powerpoint/2010/main" val="6249195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986385" y="1100114"/>
            <a:ext cx="8197112" cy="51411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EA4C4409-7B8B-F7ED-E15E-D641CE92193C}"/>
              </a:ext>
            </a:extLst>
          </p:cNvPr>
          <p:cNvSpPr txBox="1">
            <a:spLocks/>
          </p:cNvSpPr>
          <p:nvPr/>
        </p:nvSpPr>
        <p:spPr>
          <a:xfrm>
            <a:off x="1363976" y="284445"/>
            <a:ext cx="10515600" cy="1325563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kern="1200" spc="-150">
                <a:solidFill>
                  <a:schemeClr val="tx1">
                    <a:lumMod val="75000"/>
                    <a:lumOff val="25000"/>
                  </a:schemeClr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3200" b="1" i="0" u="none" strike="noStrike" kern="1200" cap="none" spc="-15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Microsoft YaHei UI" panose="020B0503020204020204" pitchFamily="34" charset="-122"/>
                <a:ea typeface="Microsoft YaHei UI" panose="020B0503020204020204" pitchFamily="34" charset="-122"/>
                <a:cs typeface="+mj-cs"/>
              </a:rPr>
              <a:t>中子在生命科学研究中的应用</a:t>
            </a:r>
            <a:r>
              <a:rPr kumimoji="0" lang="en-US" altLang="zh-CN" sz="3200" b="1" i="0" u="none" strike="noStrike" kern="1200" cap="none" spc="-15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Microsoft YaHei UI" panose="020B0503020204020204" pitchFamily="34" charset="-122"/>
                <a:ea typeface="Microsoft YaHei UI" panose="020B0503020204020204" pitchFamily="34" charset="-122"/>
                <a:cs typeface="+mj-cs"/>
              </a:rPr>
              <a:t>4---</a:t>
            </a:r>
            <a:r>
              <a:rPr kumimoji="0" lang="zh-CN" altLang="en-US" sz="3200" b="1" i="0" u="none" strike="noStrike" kern="1200" cap="none" spc="-15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Microsoft YaHei UI" panose="020B0503020204020204" pitchFamily="34" charset="-122"/>
                <a:ea typeface="Microsoft YaHei UI" panose="020B0503020204020204" pitchFamily="34" charset="-122"/>
                <a:cs typeface="+mj-cs"/>
              </a:rPr>
              <a:t>硼中子俘获治疗（</a:t>
            </a:r>
            <a:r>
              <a:rPr kumimoji="0" lang="en-US" altLang="zh-CN" sz="3200" b="1" i="0" u="none" strike="noStrike" kern="1200" cap="none" spc="-15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Microsoft YaHei UI" panose="020B0503020204020204" pitchFamily="34" charset="-122"/>
                <a:ea typeface="Microsoft YaHei UI" panose="020B0503020204020204" pitchFamily="34" charset="-122"/>
                <a:cs typeface="+mj-cs"/>
              </a:rPr>
              <a:t>BNCT)</a:t>
            </a:r>
            <a:endParaRPr kumimoji="0" lang="en-CN" sz="3200" b="1" i="0" u="none" strike="noStrike" kern="1200" cap="none" spc="-150" normalizeH="0" baseline="0" noProof="0" dirty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Microsoft YaHei UI" panose="020B0503020204020204" pitchFamily="34" charset="-122"/>
              <a:ea typeface="Microsoft YaHei UI" panose="020B0503020204020204" pitchFamily="34" charset="-122"/>
              <a:cs typeface="+mj-cs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6FD0DA6-A162-4ECB-0877-3D814EE5602A}"/>
              </a:ext>
            </a:extLst>
          </p:cNvPr>
          <p:cNvSpPr txBox="1"/>
          <p:nvPr/>
        </p:nvSpPr>
        <p:spPr>
          <a:xfrm>
            <a:off x="842409" y="1610008"/>
            <a:ext cx="677108" cy="3785652"/>
          </a:xfrm>
          <a:prstGeom prst="rect">
            <a:avLst/>
          </a:prstGeom>
          <a:noFill/>
        </p:spPr>
        <p:txBody>
          <a:bodyPr vert="eaVert"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CN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硼中子俘获治疗癌症</a:t>
            </a:r>
          </a:p>
        </p:txBody>
      </p:sp>
      <p:sp>
        <p:nvSpPr>
          <p:cNvPr id="5" name="矩形 6">
            <a:extLst>
              <a:ext uri="{FF2B5EF4-FFF2-40B4-BE49-F238E27FC236}">
                <a16:creationId xmlns:a16="http://schemas.microsoft.com/office/drawing/2014/main" id="{4784B412-AC85-A10A-39C2-4BBE2D5F0A14}"/>
              </a:ext>
            </a:extLst>
          </p:cNvPr>
          <p:cNvSpPr/>
          <p:nvPr/>
        </p:nvSpPr>
        <p:spPr>
          <a:xfrm>
            <a:off x="240000" y="741386"/>
            <a:ext cx="11712000" cy="1066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14124">
                  <a:lumMod val="60000"/>
                  <a:lumOff val="40000"/>
                </a:srgbClr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6" name="矩形 5">
            <a:extLst>
              <a:ext uri="{FF2B5EF4-FFF2-40B4-BE49-F238E27FC236}">
                <a16:creationId xmlns:a16="http://schemas.microsoft.com/office/drawing/2014/main" id="{08D2FCED-0AB2-09D3-48CE-D4EB24518067}"/>
              </a:ext>
            </a:extLst>
          </p:cNvPr>
          <p:cNvSpPr/>
          <p:nvPr/>
        </p:nvSpPr>
        <p:spPr>
          <a:xfrm>
            <a:off x="8826186" y="741386"/>
            <a:ext cx="903000" cy="10661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srgbClr val="F14124">
                  <a:lumMod val="60000"/>
                  <a:lumOff val="40000"/>
                </a:srgbClr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advClick="0"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>
            <a:extLst>
              <a:ext uri="{FF2B5EF4-FFF2-40B4-BE49-F238E27FC236}">
                <a16:creationId xmlns:a16="http://schemas.microsoft.com/office/drawing/2014/main" id="{F687F676-9608-A04E-8D9D-6BB63827D0BE}"/>
              </a:ext>
            </a:extLst>
          </p:cNvPr>
          <p:cNvSpPr/>
          <p:nvPr/>
        </p:nvSpPr>
        <p:spPr>
          <a:xfrm>
            <a:off x="240000" y="741386"/>
            <a:ext cx="11712000" cy="1066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37891" name="灯片编号占位符 3">
            <a:extLst>
              <a:ext uri="{FF2B5EF4-FFF2-40B4-BE49-F238E27FC236}">
                <a16:creationId xmlns:a16="http://schemas.microsoft.com/office/drawing/2014/main" id="{FB0D4109-2445-DE45-8199-AFA7A5ED0B51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9731376" y="6588126"/>
            <a:ext cx="436563" cy="1984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kumimoji="1"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r">
              <a:spcBef>
                <a:spcPct val="0"/>
              </a:spcBef>
              <a:buFontTx/>
              <a:buNone/>
            </a:pPr>
            <a:fld id="{7CADCC45-26D7-474D-B8ED-10B59E6CD6FA}" type="slidenum">
              <a:rPr kumimoji="0" lang="en-US" altLang="zh-CN" sz="900">
                <a:solidFill>
                  <a:srgbClr val="4D5E68"/>
                </a:solidFill>
                <a:latin typeface="Impact" panose="020B0806030902050204" pitchFamily="34" charset="0"/>
              </a:rPr>
              <a:pPr algn="r">
                <a:spcBef>
                  <a:spcPct val="0"/>
                </a:spcBef>
                <a:buFontTx/>
                <a:buNone/>
              </a:pPr>
              <a:t>8</a:t>
            </a:fld>
            <a:endParaRPr kumimoji="0" lang="en-US" altLang="zh-CN" sz="900">
              <a:solidFill>
                <a:srgbClr val="4D5E68"/>
              </a:solidFill>
              <a:latin typeface="Impact" panose="020B0806030902050204" pitchFamily="34" charset="0"/>
            </a:endParaRPr>
          </a:p>
        </p:txBody>
      </p:sp>
      <p:sp>
        <p:nvSpPr>
          <p:cNvPr id="37893" name="文本框 23">
            <a:extLst>
              <a:ext uri="{FF2B5EF4-FFF2-40B4-BE49-F238E27FC236}">
                <a16:creationId xmlns:a16="http://schemas.microsoft.com/office/drawing/2014/main" id="{18610E7B-5491-3B40-8CDE-94D775C6AB4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08225" y="6321426"/>
            <a:ext cx="1701800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kumimoji="1"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kumimoji="0" lang="zh-CN" altLang="en-US" sz="1600" b="1">
                <a:solidFill>
                  <a:schemeClr val="bg1"/>
                </a:solidFill>
                <a:latin typeface="Arial" panose="020B0604020202020204" pitchFamily="34" charset="0"/>
              </a:rPr>
              <a:t>多球能谱仪</a:t>
            </a:r>
          </a:p>
        </p:txBody>
      </p:sp>
      <p:graphicFrame>
        <p:nvGraphicFramePr>
          <p:cNvPr id="9" name="表格 8">
            <a:extLst>
              <a:ext uri="{FF2B5EF4-FFF2-40B4-BE49-F238E27FC236}">
                <a16:creationId xmlns:a16="http://schemas.microsoft.com/office/drawing/2014/main" id="{58BA24EC-E91C-1D4E-95AB-29D7885C4329}"/>
              </a:ext>
            </a:extLst>
          </p:cNvPr>
          <p:cNvGraphicFramePr>
            <a:graphicFrameLocks noGrp="1"/>
          </p:cNvGraphicFramePr>
          <p:nvPr/>
        </p:nvGraphicFramePr>
        <p:xfrm>
          <a:off x="432000" y="1028701"/>
          <a:ext cx="11040001" cy="426379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4551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30281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70993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08451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89722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576300">
                <a:tc>
                  <a:txBody>
                    <a:bodyPr/>
                    <a:lstStyle/>
                    <a:p>
                      <a:pPr algn="ctr"/>
                      <a:endParaRPr lang="zh-CN" altLang="en-US" sz="1500" b="1" dirty="0">
                        <a:latin typeface="微软雅黑" pitchFamily="34" charset="-122"/>
                        <a:ea typeface="微软雅黑" pitchFamily="34" charset="-122"/>
                      </a:endParaRPr>
                    </a:p>
                  </a:txBody>
                  <a:tcPr marT="34289" marB="34289" anchor="ctr" anchorCtr="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b="1" dirty="0">
                          <a:latin typeface="微软雅黑" pitchFamily="34" charset="-122"/>
                          <a:ea typeface="微软雅黑" pitchFamily="34" charset="-122"/>
                        </a:rPr>
                        <a:t>常规放疗</a:t>
                      </a:r>
                      <a:endParaRPr lang="zh-CN" altLang="en-US" sz="2000" b="1" dirty="0">
                        <a:latin typeface="微软雅黑" pitchFamily="34" charset="-122"/>
                        <a:ea typeface="微软雅黑" pitchFamily="34" charset="-122"/>
                      </a:endParaRPr>
                    </a:p>
                  </a:txBody>
                  <a:tcPr marT="34289" marB="34289" anchor="ctr" anchorCtr="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b="1" dirty="0">
                          <a:solidFill>
                            <a:schemeClr val="bg1"/>
                          </a:solidFill>
                          <a:latin typeface="微软雅黑" pitchFamily="34" charset="-122"/>
                          <a:ea typeface="微软雅黑" pitchFamily="34" charset="-122"/>
                        </a:rPr>
                        <a:t>质子</a:t>
                      </a:r>
                      <a:endParaRPr lang="zh-CN" altLang="en-US" sz="2000" b="1" dirty="0">
                        <a:solidFill>
                          <a:schemeClr val="bg1"/>
                        </a:solidFill>
                        <a:latin typeface="微软雅黑" pitchFamily="34" charset="-122"/>
                        <a:ea typeface="微软雅黑" pitchFamily="34" charset="-122"/>
                      </a:endParaRPr>
                    </a:p>
                  </a:txBody>
                  <a:tcPr marT="34289" marB="34289" anchor="ctr" anchorCtr="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b="1" dirty="0">
                          <a:solidFill>
                            <a:schemeClr val="bg1"/>
                          </a:solidFill>
                          <a:latin typeface="微软雅黑" pitchFamily="34" charset="-122"/>
                          <a:ea typeface="微软雅黑" pitchFamily="34" charset="-122"/>
                        </a:rPr>
                        <a:t>重离子治疗</a:t>
                      </a:r>
                      <a:endParaRPr lang="zh-CN" altLang="en-US" sz="2000" b="1" dirty="0">
                        <a:solidFill>
                          <a:schemeClr val="bg1"/>
                        </a:solidFill>
                        <a:latin typeface="微软雅黑" pitchFamily="34" charset="-122"/>
                        <a:ea typeface="微软雅黑" pitchFamily="34" charset="-122"/>
                      </a:endParaRPr>
                    </a:p>
                  </a:txBody>
                  <a:tcPr marT="34289" marB="34289" anchor="ctr" anchorCtr="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000" b="1" dirty="0">
                          <a:solidFill>
                            <a:srgbClr val="FF0000"/>
                          </a:solidFill>
                          <a:latin typeface="微软雅黑" pitchFamily="34" charset="-122"/>
                          <a:ea typeface="微软雅黑" pitchFamily="34" charset="-122"/>
                        </a:rPr>
                        <a:t>BNCT</a:t>
                      </a:r>
                      <a:endParaRPr lang="zh-CN" altLang="en-US" sz="2000" b="1" dirty="0">
                        <a:solidFill>
                          <a:srgbClr val="FF0000"/>
                        </a:solidFill>
                        <a:latin typeface="微软雅黑" pitchFamily="34" charset="-122"/>
                        <a:ea typeface="微软雅黑" pitchFamily="34" charset="-122"/>
                      </a:endParaRPr>
                    </a:p>
                  </a:txBody>
                  <a:tcPr marT="34289" marB="34289" anchor="ctr" anchorCtr="1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18947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b="1" dirty="0">
                          <a:latin typeface="微软雅黑" pitchFamily="34" charset="-122"/>
                          <a:ea typeface="微软雅黑" pitchFamily="34" charset="-122"/>
                        </a:rPr>
                        <a:t>生物杀伤力</a:t>
                      </a:r>
                      <a:endParaRPr lang="zh-CN" altLang="en-US" sz="2000" b="1" dirty="0">
                        <a:latin typeface="微软雅黑" pitchFamily="34" charset="-122"/>
                        <a:ea typeface="微软雅黑" pitchFamily="34" charset="-122"/>
                      </a:endParaRPr>
                    </a:p>
                  </a:txBody>
                  <a:tcPr marT="34289" marB="34289" anchor="ctr" anchorCtr="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b="1" dirty="0">
                          <a:latin typeface="微软雅黑" pitchFamily="34" charset="-122"/>
                          <a:ea typeface="微软雅黑" pitchFamily="34" charset="-122"/>
                        </a:rPr>
                        <a:t>低</a:t>
                      </a:r>
                      <a:endParaRPr lang="zh-CN" altLang="en-US" sz="2000" b="1" dirty="0">
                        <a:latin typeface="微软雅黑" pitchFamily="34" charset="-122"/>
                        <a:ea typeface="微软雅黑" pitchFamily="34" charset="-122"/>
                      </a:endParaRPr>
                    </a:p>
                  </a:txBody>
                  <a:tcPr marT="34289" marB="34289" anchor="ctr" anchorCtr="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b="1" dirty="0">
                          <a:latin typeface="微软雅黑" pitchFamily="34" charset="-122"/>
                          <a:ea typeface="微软雅黑" pitchFamily="34" charset="-122"/>
                        </a:rPr>
                        <a:t>中</a:t>
                      </a:r>
                      <a:endParaRPr lang="zh-CN" altLang="en-US" sz="2000" b="1" dirty="0">
                        <a:latin typeface="微软雅黑" pitchFamily="34" charset="-122"/>
                        <a:ea typeface="微软雅黑" pitchFamily="34" charset="-122"/>
                      </a:endParaRPr>
                    </a:p>
                  </a:txBody>
                  <a:tcPr marT="34289" marB="34289" anchor="ctr" anchorCtr="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b="1" dirty="0">
                          <a:latin typeface="微软雅黑" pitchFamily="34" charset="-122"/>
                          <a:ea typeface="微软雅黑" pitchFamily="34" charset="-122"/>
                        </a:rPr>
                        <a:t>高</a:t>
                      </a:r>
                      <a:endParaRPr lang="zh-CN" altLang="en-US" sz="2000" b="1" dirty="0">
                        <a:latin typeface="微软雅黑" pitchFamily="34" charset="-122"/>
                        <a:ea typeface="微软雅黑" pitchFamily="34" charset="-122"/>
                      </a:endParaRPr>
                    </a:p>
                  </a:txBody>
                  <a:tcPr marT="34289" marB="34289" anchor="ctr" anchorCtr="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b="1" dirty="0">
                          <a:solidFill>
                            <a:srgbClr val="0000CC"/>
                          </a:solidFill>
                          <a:latin typeface="微软雅黑" pitchFamily="34" charset="-122"/>
                          <a:ea typeface="微软雅黑" pitchFamily="34" charset="-122"/>
                        </a:rPr>
                        <a:t>高</a:t>
                      </a:r>
                      <a:endParaRPr lang="zh-CN" altLang="en-US" sz="2000" b="1" dirty="0">
                        <a:solidFill>
                          <a:srgbClr val="0000CC"/>
                        </a:solidFill>
                        <a:latin typeface="微软雅黑" pitchFamily="34" charset="-122"/>
                        <a:ea typeface="微软雅黑" pitchFamily="34" charset="-122"/>
                      </a:endParaRPr>
                    </a:p>
                  </a:txBody>
                  <a:tcPr marT="34289" marB="34289" anchor="ctr" anchorCtr="1"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18947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b="1" dirty="0">
                          <a:latin typeface="微软雅黑" pitchFamily="34" charset="-122"/>
                          <a:ea typeface="微软雅黑" pitchFamily="34" charset="-122"/>
                        </a:rPr>
                        <a:t>生物靶向性</a:t>
                      </a:r>
                      <a:endParaRPr lang="zh-CN" altLang="en-US" sz="2000" b="1" dirty="0">
                        <a:latin typeface="微软雅黑" pitchFamily="34" charset="-122"/>
                        <a:ea typeface="微软雅黑" pitchFamily="34" charset="-122"/>
                      </a:endParaRPr>
                    </a:p>
                  </a:txBody>
                  <a:tcPr marT="34289" marB="34289" anchor="ctr" anchorCtr="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b="1" dirty="0">
                          <a:latin typeface="微软雅黑" pitchFamily="34" charset="-122"/>
                          <a:ea typeface="微软雅黑" pitchFamily="34" charset="-122"/>
                        </a:rPr>
                        <a:t>无</a:t>
                      </a:r>
                      <a:endParaRPr lang="zh-CN" altLang="en-US" sz="2000" b="1" dirty="0">
                        <a:latin typeface="微软雅黑" pitchFamily="34" charset="-122"/>
                        <a:ea typeface="微软雅黑" pitchFamily="34" charset="-122"/>
                      </a:endParaRPr>
                    </a:p>
                  </a:txBody>
                  <a:tcPr marT="34289" marB="34289" anchor="ctr" anchorCtr="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b="1" dirty="0">
                          <a:latin typeface="微软雅黑" pitchFamily="34" charset="-122"/>
                          <a:ea typeface="微软雅黑" pitchFamily="34" charset="-122"/>
                        </a:rPr>
                        <a:t>无</a:t>
                      </a:r>
                      <a:endParaRPr lang="zh-CN" altLang="en-US" sz="2000" b="1" dirty="0">
                        <a:latin typeface="微软雅黑" pitchFamily="34" charset="-122"/>
                        <a:ea typeface="微软雅黑" pitchFamily="34" charset="-122"/>
                      </a:endParaRPr>
                    </a:p>
                  </a:txBody>
                  <a:tcPr marT="34289" marB="34289" anchor="ctr" anchorCtr="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b="1" dirty="0">
                          <a:latin typeface="微软雅黑" pitchFamily="34" charset="-122"/>
                          <a:ea typeface="微软雅黑" pitchFamily="34" charset="-122"/>
                        </a:rPr>
                        <a:t>无</a:t>
                      </a:r>
                      <a:endParaRPr lang="zh-CN" altLang="en-US" sz="2000" b="1" dirty="0">
                        <a:latin typeface="微软雅黑" pitchFamily="34" charset="-122"/>
                        <a:ea typeface="微软雅黑" pitchFamily="34" charset="-122"/>
                      </a:endParaRPr>
                    </a:p>
                  </a:txBody>
                  <a:tcPr marT="34289" marB="34289" anchor="ctr" anchorCtr="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b="1" dirty="0">
                          <a:solidFill>
                            <a:srgbClr val="0000CC"/>
                          </a:solidFill>
                          <a:latin typeface="微软雅黑" pitchFamily="34" charset="-122"/>
                          <a:ea typeface="微软雅黑" pitchFamily="34" charset="-122"/>
                        </a:rPr>
                        <a:t>高</a:t>
                      </a:r>
                      <a:endParaRPr lang="zh-CN" altLang="en-US" sz="2000" b="1" dirty="0">
                        <a:solidFill>
                          <a:srgbClr val="0000CC"/>
                        </a:solidFill>
                        <a:latin typeface="微软雅黑" pitchFamily="34" charset="-122"/>
                        <a:ea typeface="微软雅黑" pitchFamily="34" charset="-122"/>
                      </a:endParaRPr>
                    </a:p>
                  </a:txBody>
                  <a:tcPr marT="34289" marB="34289" anchor="ctr" anchorCtr="1"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02107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b="1" dirty="0">
                          <a:latin typeface="微软雅黑" pitchFamily="34" charset="-122"/>
                          <a:ea typeface="微软雅黑" pitchFamily="34" charset="-122"/>
                        </a:rPr>
                        <a:t>建造费用</a:t>
                      </a:r>
                      <a:endParaRPr lang="zh-CN" altLang="en-US" sz="2000" b="1" dirty="0">
                        <a:latin typeface="微软雅黑" pitchFamily="34" charset="-122"/>
                        <a:ea typeface="微软雅黑" pitchFamily="34" charset="-122"/>
                      </a:endParaRPr>
                    </a:p>
                  </a:txBody>
                  <a:tcPr marT="34289" marB="34289" anchor="ctr" anchorCtr="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000" b="1" dirty="0">
                          <a:latin typeface="微软雅黑" pitchFamily="34" charset="-122"/>
                          <a:ea typeface="微软雅黑" pitchFamily="34" charset="-122"/>
                        </a:rPr>
                        <a:t>1000</a:t>
                      </a:r>
                      <a:r>
                        <a:rPr lang="zh-TW" altLang="en-US" sz="2000" b="1" dirty="0">
                          <a:latin typeface="微软雅黑" pitchFamily="34" charset="-122"/>
                          <a:ea typeface="微软雅黑" pitchFamily="34" charset="-122"/>
                        </a:rPr>
                        <a:t>万</a:t>
                      </a:r>
                      <a:endParaRPr lang="zh-CN" altLang="en-US" sz="2000" b="1" dirty="0">
                        <a:latin typeface="微软雅黑" pitchFamily="34" charset="-122"/>
                        <a:ea typeface="微软雅黑" pitchFamily="34" charset="-122"/>
                      </a:endParaRPr>
                    </a:p>
                  </a:txBody>
                  <a:tcPr marT="34289" marB="34289" anchor="ctr" anchorCtr="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000" b="1" dirty="0">
                          <a:latin typeface="微软雅黑" pitchFamily="34" charset="-122"/>
                          <a:ea typeface="微软雅黑" pitchFamily="34" charset="-122"/>
                        </a:rPr>
                        <a:t>5</a:t>
                      </a:r>
                      <a:r>
                        <a:rPr lang="zh-TW" altLang="en-US" sz="2000" b="1" dirty="0">
                          <a:latin typeface="微软雅黑" pitchFamily="34" charset="-122"/>
                          <a:ea typeface="微软雅黑" pitchFamily="34" charset="-122"/>
                        </a:rPr>
                        <a:t>亿</a:t>
                      </a:r>
                      <a:endParaRPr lang="zh-CN" altLang="en-US" sz="2000" b="1" dirty="0">
                        <a:latin typeface="微软雅黑" pitchFamily="34" charset="-122"/>
                        <a:ea typeface="微软雅黑" pitchFamily="34" charset="-122"/>
                      </a:endParaRPr>
                    </a:p>
                  </a:txBody>
                  <a:tcPr marT="34289" marB="34289" anchor="ctr" anchorCtr="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000" b="1" dirty="0">
                          <a:latin typeface="微软雅黑" pitchFamily="34" charset="-122"/>
                          <a:ea typeface="微软雅黑" pitchFamily="34" charset="-122"/>
                        </a:rPr>
                        <a:t>10</a:t>
                      </a:r>
                      <a:r>
                        <a:rPr lang="zh-TW" altLang="en-US" sz="2000" b="1" dirty="0">
                          <a:latin typeface="微软雅黑" pitchFamily="34" charset="-122"/>
                          <a:ea typeface="微软雅黑" pitchFamily="34" charset="-122"/>
                        </a:rPr>
                        <a:t>亿</a:t>
                      </a:r>
                      <a:endParaRPr lang="zh-CN" altLang="en-US" sz="2000" b="1" dirty="0">
                        <a:latin typeface="微软雅黑" pitchFamily="34" charset="-122"/>
                        <a:ea typeface="微软雅黑" pitchFamily="34" charset="-122"/>
                      </a:endParaRPr>
                    </a:p>
                  </a:txBody>
                  <a:tcPr marT="34289" marB="34289" anchor="ctr" anchorCtr="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000" b="1" dirty="0">
                          <a:solidFill>
                            <a:srgbClr val="0000CC"/>
                          </a:solidFill>
                          <a:latin typeface="微软雅黑" pitchFamily="34" charset="-122"/>
                          <a:ea typeface="微软雅黑" pitchFamily="34" charset="-122"/>
                        </a:rPr>
                        <a:t>1</a:t>
                      </a:r>
                      <a:r>
                        <a:rPr lang="zh-TW" altLang="en-US" sz="2000" b="1" dirty="0">
                          <a:solidFill>
                            <a:srgbClr val="0000CC"/>
                          </a:solidFill>
                          <a:latin typeface="微软雅黑" pitchFamily="34" charset="-122"/>
                          <a:ea typeface="微软雅黑" pitchFamily="34" charset="-122"/>
                        </a:rPr>
                        <a:t>亿</a:t>
                      </a:r>
                      <a:endParaRPr lang="zh-CN" altLang="en-US" sz="2000" b="1" dirty="0">
                        <a:solidFill>
                          <a:srgbClr val="0000CC"/>
                        </a:solidFill>
                        <a:latin typeface="微软雅黑" pitchFamily="34" charset="-122"/>
                        <a:ea typeface="微软雅黑" pitchFamily="34" charset="-122"/>
                      </a:endParaRPr>
                    </a:p>
                  </a:txBody>
                  <a:tcPr marT="34289" marB="34289" anchor="ctr" anchorCtr="1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51233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b="1" dirty="0">
                          <a:latin typeface="微软雅黑" pitchFamily="34" charset="-122"/>
                          <a:ea typeface="微软雅黑" pitchFamily="34" charset="-122"/>
                        </a:rPr>
                        <a:t>设施大小</a:t>
                      </a:r>
                      <a:endParaRPr lang="zh-CN" altLang="en-US" sz="2000" b="1" dirty="0">
                        <a:latin typeface="微软雅黑" pitchFamily="34" charset="-122"/>
                        <a:ea typeface="微软雅黑" pitchFamily="34" charset="-122"/>
                      </a:endParaRPr>
                    </a:p>
                  </a:txBody>
                  <a:tcPr marT="34289" marB="34289" anchor="ctr" anchorCtr="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b="1" dirty="0">
                          <a:latin typeface="微软雅黑" pitchFamily="34" charset="-122"/>
                          <a:ea typeface="微软雅黑" pitchFamily="34" charset="-122"/>
                        </a:rPr>
                        <a:t>小</a:t>
                      </a:r>
                      <a:endParaRPr lang="zh-CN" altLang="en-US" sz="2000" b="1" dirty="0">
                        <a:latin typeface="微软雅黑" pitchFamily="34" charset="-122"/>
                        <a:ea typeface="微软雅黑" pitchFamily="34" charset="-122"/>
                      </a:endParaRPr>
                    </a:p>
                  </a:txBody>
                  <a:tcPr marT="34289" marB="34289" anchor="ctr" anchorCtr="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b="1" dirty="0">
                          <a:latin typeface="微软雅黑" pitchFamily="34" charset="-122"/>
                          <a:ea typeface="微软雅黑" pitchFamily="34" charset="-122"/>
                        </a:rPr>
                        <a:t>大</a:t>
                      </a:r>
                      <a:endParaRPr lang="zh-CN" altLang="en-US" sz="2000" b="1" dirty="0">
                        <a:latin typeface="微软雅黑" pitchFamily="34" charset="-122"/>
                        <a:ea typeface="微软雅黑" pitchFamily="34" charset="-122"/>
                      </a:endParaRPr>
                    </a:p>
                  </a:txBody>
                  <a:tcPr marT="34289" marB="34289" anchor="ctr" anchorCtr="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b="1" dirty="0">
                          <a:latin typeface="微软雅黑" pitchFamily="34" charset="-122"/>
                          <a:ea typeface="微软雅黑" pitchFamily="34" charset="-122"/>
                        </a:rPr>
                        <a:t>最大</a:t>
                      </a:r>
                      <a:endParaRPr lang="zh-CN" altLang="en-US" sz="2000" b="1" dirty="0">
                        <a:latin typeface="微软雅黑" pitchFamily="34" charset="-122"/>
                        <a:ea typeface="微软雅黑" pitchFamily="34" charset="-122"/>
                      </a:endParaRPr>
                    </a:p>
                  </a:txBody>
                  <a:tcPr marT="34289" marB="34289" anchor="ctr" anchorCtr="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b="1" dirty="0">
                          <a:solidFill>
                            <a:srgbClr val="0000CC"/>
                          </a:solidFill>
                          <a:latin typeface="微软雅黑" pitchFamily="34" charset="-122"/>
                          <a:ea typeface="微软雅黑" pitchFamily="34" charset="-122"/>
                        </a:rPr>
                        <a:t>中</a:t>
                      </a:r>
                      <a:endParaRPr lang="zh-CN" altLang="en-US" sz="2000" b="1" dirty="0">
                        <a:solidFill>
                          <a:srgbClr val="0000CC"/>
                        </a:solidFill>
                        <a:latin typeface="微软雅黑" pitchFamily="34" charset="-122"/>
                        <a:ea typeface="微软雅黑" pitchFamily="34" charset="-122"/>
                      </a:endParaRPr>
                    </a:p>
                  </a:txBody>
                  <a:tcPr marT="34289" marB="34289" anchor="ctr" anchorCtr="1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61023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b="1" dirty="0">
                          <a:latin typeface="微软雅黑" pitchFamily="34" charset="-122"/>
                          <a:ea typeface="微软雅黑" pitchFamily="34" charset="-122"/>
                        </a:rPr>
                        <a:t>治疗次数</a:t>
                      </a:r>
                      <a:endParaRPr lang="zh-CN" altLang="en-US" sz="2000" b="1" dirty="0">
                        <a:latin typeface="微软雅黑" pitchFamily="34" charset="-122"/>
                        <a:ea typeface="微软雅黑" pitchFamily="34" charset="-122"/>
                      </a:endParaRPr>
                    </a:p>
                  </a:txBody>
                  <a:tcPr marT="34289" marB="34289" anchor="ctr" anchorCtr="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b="1" dirty="0">
                          <a:latin typeface="微软雅黑" pitchFamily="34" charset="-122"/>
                          <a:ea typeface="微软雅黑" pitchFamily="34" charset="-122"/>
                        </a:rPr>
                        <a:t>约</a:t>
                      </a:r>
                      <a:r>
                        <a:rPr lang="en-US" altLang="zh-TW" sz="2000" b="1" dirty="0">
                          <a:latin typeface="微软雅黑" pitchFamily="34" charset="-122"/>
                          <a:ea typeface="微软雅黑" pitchFamily="34" charset="-122"/>
                        </a:rPr>
                        <a:t>30</a:t>
                      </a:r>
                      <a:r>
                        <a:rPr lang="zh-TW" altLang="en-US" sz="2000" b="1" dirty="0">
                          <a:latin typeface="微软雅黑" pitchFamily="34" charset="-122"/>
                          <a:ea typeface="微软雅黑" pitchFamily="34" charset="-122"/>
                        </a:rPr>
                        <a:t>次</a:t>
                      </a:r>
                      <a:endParaRPr lang="zh-CN" altLang="en-US" sz="2000" b="1" dirty="0">
                        <a:latin typeface="微软雅黑" pitchFamily="34" charset="-122"/>
                        <a:ea typeface="微软雅黑" pitchFamily="34" charset="-122"/>
                      </a:endParaRPr>
                    </a:p>
                  </a:txBody>
                  <a:tcPr marT="34289" marB="34289" anchor="ctr" anchorCtr="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2000" b="1" dirty="0">
                          <a:latin typeface="微软雅黑" pitchFamily="34" charset="-122"/>
                          <a:ea typeface="微软雅黑" pitchFamily="34" charset="-122"/>
                        </a:rPr>
                        <a:t>20—</a:t>
                      </a:r>
                      <a:r>
                        <a:rPr lang="en-US" altLang="zh-TW" sz="2000" b="1" dirty="0">
                          <a:latin typeface="微软雅黑" pitchFamily="34" charset="-122"/>
                          <a:ea typeface="微软雅黑" pitchFamily="34" charset="-122"/>
                        </a:rPr>
                        <a:t>30</a:t>
                      </a:r>
                      <a:r>
                        <a:rPr lang="zh-TW" altLang="en-US" sz="2000" b="1" dirty="0">
                          <a:latin typeface="微软雅黑" pitchFamily="34" charset="-122"/>
                          <a:ea typeface="微软雅黑" pitchFamily="34" charset="-122"/>
                        </a:rPr>
                        <a:t>次</a:t>
                      </a:r>
                      <a:endParaRPr lang="zh-CN" altLang="en-US" sz="2000" b="1" dirty="0">
                        <a:latin typeface="微软雅黑" pitchFamily="34" charset="-122"/>
                        <a:ea typeface="微软雅黑" pitchFamily="34" charset="-122"/>
                      </a:endParaRPr>
                    </a:p>
                  </a:txBody>
                  <a:tcPr marT="34289" marB="34289" anchor="ctr" anchorCtr="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b="1" dirty="0">
                          <a:latin typeface="微软雅黑" pitchFamily="34" charset="-122"/>
                          <a:ea typeface="微软雅黑" pitchFamily="34" charset="-122"/>
                        </a:rPr>
                        <a:t>约</a:t>
                      </a:r>
                      <a:r>
                        <a:rPr lang="en-US" altLang="zh-TW" sz="2000" b="1" dirty="0">
                          <a:latin typeface="微软雅黑" pitchFamily="34" charset="-122"/>
                          <a:ea typeface="微软雅黑" pitchFamily="34" charset="-122"/>
                        </a:rPr>
                        <a:t>10</a:t>
                      </a:r>
                      <a:r>
                        <a:rPr lang="zh-TW" altLang="en-US" sz="2000" b="1" dirty="0">
                          <a:latin typeface="微软雅黑" pitchFamily="34" charset="-122"/>
                          <a:ea typeface="微软雅黑" pitchFamily="34" charset="-122"/>
                        </a:rPr>
                        <a:t>次</a:t>
                      </a:r>
                      <a:endParaRPr lang="zh-CN" altLang="en-US" sz="2000" b="1" dirty="0">
                        <a:latin typeface="微软雅黑" pitchFamily="34" charset="-122"/>
                        <a:ea typeface="微软雅黑" pitchFamily="34" charset="-122"/>
                      </a:endParaRPr>
                    </a:p>
                  </a:txBody>
                  <a:tcPr marT="34289" marB="34289" anchor="ctr" anchorCtr="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000" b="1" dirty="0">
                          <a:solidFill>
                            <a:srgbClr val="0000CC"/>
                          </a:solidFill>
                          <a:latin typeface="微软雅黑" pitchFamily="34" charset="-122"/>
                          <a:ea typeface="微软雅黑" pitchFamily="34" charset="-122"/>
                        </a:rPr>
                        <a:t>1~2</a:t>
                      </a:r>
                      <a:r>
                        <a:rPr lang="zh-TW" altLang="en-US" sz="2000" b="1" dirty="0">
                          <a:solidFill>
                            <a:srgbClr val="0000CC"/>
                          </a:solidFill>
                          <a:latin typeface="微软雅黑" pitchFamily="34" charset="-122"/>
                          <a:ea typeface="微软雅黑" pitchFamily="34" charset="-122"/>
                        </a:rPr>
                        <a:t>次</a:t>
                      </a:r>
                      <a:endParaRPr lang="zh-CN" altLang="en-US" sz="2000" b="1" dirty="0">
                        <a:solidFill>
                          <a:srgbClr val="0000CC"/>
                        </a:solidFill>
                        <a:latin typeface="微软雅黑" pitchFamily="34" charset="-122"/>
                        <a:ea typeface="微软雅黑" pitchFamily="34" charset="-122"/>
                      </a:endParaRPr>
                    </a:p>
                  </a:txBody>
                  <a:tcPr marT="34289" marB="34289" anchor="ctr" anchorCtr="1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49213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b="1" dirty="0">
                          <a:latin typeface="微软雅黑" pitchFamily="34" charset="-122"/>
                          <a:ea typeface="微软雅黑" pitchFamily="34" charset="-122"/>
                        </a:rPr>
                        <a:t>治疗人数</a:t>
                      </a:r>
                      <a:r>
                        <a:rPr lang="en-US" altLang="zh-TW" sz="2000" b="1" dirty="0">
                          <a:latin typeface="微软雅黑" pitchFamily="34" charset="-122"/>
                          <a:ea typeface="微软雅黑" pitchFamily="34" charset="-122"/>
                        </a:rPr>
                        <a:t>/</a:t>
                      </a:r>
                      <a:r>
                        <a:rPr lang="zh-TW" altLang="en-US" sz="2000" b="1" dirty="0">
                          <a:latin typeface="微软雅黑" pitchFamily="34" charset="-122"/>
                          <a:ea typeface="微软雅黑" pitchFamily="34" charset="-122"/>
                        </a:rPr>
                        <a:t>台</a:t>
                      </a:r>
                      <a:r>
                        <a:rPr lang="en-US" altLang="zh-TW" sz="2000" b="1" dirty="0">
                          <a:latin typeface="微软雅黑" pitchFamily="34" charset="-122"/>
                          <a:ea typeface="微软雅黑" pitchFamily="34" charset="-122"/>
                        </a:rPr>
                        <a:t>/</a:t>
                      </a:r>
                      <a:r>
                        <a:rPr lang="zh-TW" altLang="en-US" sz="2000" b="1" dirty="0">
                          <a:latin typeface="微软雅黑" pitchFamily="34" charset="-122"/>
                          <a:ea typeface="微软雅黑" pitchFamily="34" charset="-122"/>
                        </a:rPr>
                        <a:t>年</a:t>
                      </a:r>
                      <a:endParaRPr lang="zh-CN" altLang="en-US" sz="2000" b="1" dirty="0">
                        <a:latin typeface="微软雅黑" pitchFamily="34" charset="-122"/>
                        <a:ea typeface="微软雅黑" pitchFamily="34" charset="-122"/>
                      </a:endParaRPr>
                    </a:p>
                  </a:txBody>
                  <a:tcPr marT="34289" marB="34289" anchor="ctr" anchorCtr="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000" b="1" dirty="0">
                          <a:latin typeface="微软雅黑" pitchFamily="34" charset="-122"/>
                          <a:ea typeface="微软雅黑" pitchFamily="34" charset="-122"/>
                        </a:rPr>
                        <a:t>~1600</a:t>
                      </a:r>
                      <a:endParaRPr lang="zh-CN" altLang="en-US" sz="2000" b="1" dirty="0">
                        <a:latin typeface="微软雅黑" pitchFamily="34" charset="-122"/>
                        <a:ea typeface="微软雅黑" pitchFamily="34" charset="-122"/>
                      </a:endParaRPr>
                    </a:p>
                  </a:txBody>
                  <a:tcPr marT="34289" marB="34289" anchor="ctr" anchorCtr="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000" b="1" dirty="0">
                          <a:latin typeface="微软雅黑" pitchFamily="34" charset="-122"/>
                          <a:ea typeface="微软雅黑" pitchFamily="34" charset="-122"/>
                        </a:rPr>
                        <a:t>~1600</a:t>
                      </a:r>
                      <a:endParaRPr lang="zh-CN" altLang="en-US" sz="2000" b="1" dirty="0">
                        <a:latin typeface="微软雅黑" pitchFamily="34" charset="-122"/>
                        <a:ea typeface="微软雅黑" pitchFamily="34" charset="-122"/>
                      </a:endParaRPr>
                    </a:p>
                  </a:txBody>
                  <a:tcPr marT="34289" marB="34289" anchor="ctr" anchorCtr="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000" b="1" dirty="0">
                          <a:latin typeface="微软雅黑" pitchFamily="34" charset="-122"/>
                          <a:ea typeface="微软雅黑" pitchFamily="34" charset="-122"/>
                        </a:rPr>
                        <a:t>~1400</a:t>
                      </a:r>
                      <a:endParaRPr lang="zh-CN" altLang="en-US" sz="2000" b="1" dirty="0">
                        <a:latin typeface="微软雅黑" pitchFamily="34" charset="-122"/>
                        <a:ea typeface="微软雅黑" pitchFamily="34" charset="-122"/>
                      </a:endParaRPr>
                    </a:p>
                  </a:txBody>
                  <a:tcPr marT="34289" marB="34289" anchor="ctr" anchorCtr="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000" b="1" dirty="0">
                          <a:solidFill>
                            <a:srgbClr val="0000CC"/>
                          </a:solidFill>
                          <a:latin typeface="微软雅黑" pitchFamily="34" charset="-122"/>
                          <a:ea typeface="微软雅黑" pitchFamily="34" charset="-122"/>
                        </a:rPr>
                        <a:t>&gt;2500</a:t>
                      </a:r>
                      <a:endParaRPr lang="zh-CN" altLang="en-US" sz="2000" b="1" dirty="0">
                        <a:solidFill>
                          <a:srgbClr val="0000CC"/>
                        </a:solidFill>
                        <a:latin typeface="微软雅黑" pitchFamily="34" charset="-122"/>
                        <a:ea typeface="微软雅黑" pitchFamily="34" charset="-122"/>
                      </a:endParaRPr>
                    </a:p>
                  </a:txBody>
                  <a:tcPr marT="34289" marB="34289" anchor="ctr" anchorCtr="1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586023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2000" b="1" dirty="0">
                          <a:latin typeface="微软雅黑" pitchFamily="34" charset="-122"/>
                          <a:ea typeface="微软雅黑" pitchFamily="34" charset="-122"/>
                        </a:rPr>
                        <a:t>日本</a:t>
                      </a:r>
                      <a:r>
                        <a:rPr lang="zh-TW" altLang="en-US" sz="2000" b="1" dirty="0">
                          <a:latin typeface="微软雅黑" pitchFamily="34" charset="-122"/>
                          <a:ea typeface="微软雅黑" pitchFamily="34" charset="-122"/>
                        </a:rPr>
                        <a:t>病人花费</a:t>
                      </a:r>
                      <a:r>
                        <a:rPr lang="zh-CN" altLang="en-US" sz="2000" b="1" dirty="0">
                          <a:latin typeface="微软雅黑" pitchFamily="34" charset="-122"/>
                          <a:ea typeface="微软雅黑" pitchFamily="34" charset="-122"/>
                        </a:rPr>
                        <a:t>（</a:t>
                      </a:r>
                      <a:r>
                        <a:rPr lang="en-US" altLang="zh-CN" sz="2000" b="1" dirty="0">
                          <a:latin typeface="微软雅黑" pitchFamily="34" charset="-122"/>
                          <a:ea typeface="微软雅黑" pitchFamily="34" charset="-122"/>
                        </a:rPr>
                        <a:t>RMB</a:t>
                      </a:r>
                      <a:r>
                        <a:rPr lang="zh-CN" altLang="en-US" sz="2000" b="1" dirty="0">
                          <a:latin typeface="微软雅黑" pitchFamily="34" charset="-122"/>
                          <a:ea typeface="微软雅黑" pitchFamily="34" charset="-122"/>
                        </a:rPr>
                        <a:t>万）</a:t>
                      </a:r>
                    </a:p>
                  </a:txBody>
                  <a:tcPr marT="34289" marB="34289" anchor="ctr" anchorCtr="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b="1" dirty="0">
                          <a:latin typeface="微软雅黑" pitchFamily="34" charset="-122"/>
                          <a:ea typeface="微软雅黑" pitchFamily="34" charset="-122"/>
                        </a:rPr>
                        <a:t>约</a:t>
                      </a:r>
                      <a:r>
                        <a:rPr lang="en-US" altLang="zh-CN" sz="2000" b="1" dirty="0">
                          <a:latin typeface="微软雅黑" pitchFamily="34" charset="-122"/>
                          <a:ea typeface="微软雅黑" pitchFamily="34" charset="-122"/>
                        </a:rPr>
                        <a:t>2</a:t>
                      </a:r>
                      <a:endParaRPr lang="zh-CN" altLang="en-US" sz="2000" b="1" dirty="0">
                        <a:latin typeface="微软雅黑" pitchFamily="34" charset="-122"/>
                        <a:ea typeface="微软雅黑" pitchFamily="34" charset="-122"/>
                      </a:endParaRPr>
                    </a:p>
                  </a:txBody>
                  <a:tcPr marT="34289" marB="34289" anchor="ctr" anchorCtr="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b="1" dirty="0">
                          <a:latin typeface="微软雅黑" pitchFamily="34" charset="-122"/>
                          <a:ea typeface="微软雅黑" pitchFamily="34" charset="-122"/>
                        </a:rPr>
                        <a:t>约</a:t>
                      </a:r>
                      <a:r>
                        <a:rPr lang="en-US" altLang="zh-TW" sz="2000" b="1" dirty="0">
                          <a:latin typeface="微软雅黑" pitchFamily="34" charset="-122"/>
                          <a:ea typeface="微软雅黑" pitchFamily="34" charset="-122"/>
                        </a:rPr>
                        <a:t>30</a:t>
                      </a:r>
                      <a:endParaRPr lang="zh-CN" altLang="en-US" sz="2000" b="1" dirty="0">
                        <a:latin typeface="微软雅黑" pitchFamily="34" charset="-122"/>
                        <a:ea typeface="微软雅黑" pitchFamily="34" charset="-122"/>
                      </a:endParaRPr>
                    </a:p>
                  </a:txBody>
                  <a:tcPr marT="34289" marB="34289" anchor="ctr" anchorCtr="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b="1" dirty="0">
                          <a:latin typeface="微软雅黑" pitchFamily="34" charset="-122"/>
                          <a:ea typeface="微软雅黑" pitchFamily="34" charset="-122"/>
                        </a:rPr>
                        <a:t>大于</a:t>
                      </a:r>
                      <a:r>
                        <a:rPr lang="en-US" altLang="zh-CN" sz="2000" b="1" dirty="0">
                          <a:latin typeface="微软雅黑" pitchFamily="34" charset="-122"/>
                          <a:ea typeface="微软雅黑" pitchFamily="34" charset="-122"/>
                        </a:rPr>
                        <a:t>30</a:t>
                      </a:r>
                    </a:p>
                  </a:txBody>
                  <a:tcPr marT="34289" marB="34289" anchor="ctr" anchorCtr="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2000" b="1" dirty="0">
                          <a:solidFill>
                            <a:srgbClr val="0000CC"/>
                          </a:solidFill>
                          <a:latin typeface="微软雅黑" pitchFamily="34" charset="-122"/>
                          <a:ea typeface="微软雅黑" pitchFamily="34" charset="-122"/>
                        </a:rPr>
                        <a:t>约</a:t>
                      </a:r>
                      <a:r>
                        <a:rPr lang="en-US" altLang="zh-CN" sz="2000" b="1" dirty="0">
                          <a:solidFill>
                            <a:srgbClr val="0000CC"/>
                          </a:solidFill>
                          <a:latin typeface="微软雅黑" pitchFamily="34" charset="-122"/>
                          <a:ea typeface="微软雅黑" pitchFamily="34" charset="-122"/>
                        </a:rPr>
                        <a:t>10</a:t>
                      </a:r>
                      <a:endParaRPr lang="zh-CN" altLang="en-US" sz="2000" b="1" dirty="0">
                        <a:solidFill>
                          <a:srgbClr val="0000CC"/>
                        </a:solidFill>
                        <a:latin typeface="微软雅黑" pitchFamily="34" charset="-122"/>
                        <a:ea typeface="微软雅黑" pitchFamily="34" charset="-122"/>
                      </a:endParaRPr>
                    </a:p>
                  </a:txBody>
                  <a:tcPr marT="34289" marB="34289" anchor="ctr" anchorCtr="1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2" name="文本框 1">
            <a:extLst>
              <a:ext uri="{FF2B5EF4-FFF2-40B4-BE49-F238E27FC236}">
                <a16:creationId xmlns:a16="http://schemas.microsoft.com/office/drawing/2014/main" id="{CCACD40C-EE63-9449-7304-C6B047F1047A}"/>
              </a:ext>
            </a:extLst>
          </p:cNvPr>
          <p:cNvSpPr txBox="1"/>
          <p:nvPr/>
        </p:nvSpPr>
        <p:spPr>
          <a:xfrm>
            <a:off x="624000" y="5473197"/>
            <a:ext cx="106560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CN" sz="2400" b="1" dirty="0">
                <a:solidFill>
                  <a:srgbClr val="0070C0"/>
                </a:solidFill>
                <a:latin typeface="Heiti SC Medium" pitchFamily="2" charset="-128"/>
                <a:ea typeface="Heiti SC Medium" pitchFamily="2" charset="-128"/>
              </a:rPr>
              <a:t>BNCT</a:t>
            </a:r>
            <a:r>
              <a:rPr kumimoji="1" lang="zh-CN" altLang="en-US" sz="2400" b="1" dirty="0">
                <a:solidFill>
                  <a:srgbClr val="0070C0"/>
                </a:solidFill>
                <a:latin typeface="Heiti SC Medium" pitchFamily="2" charset="-128"/>
                <a:ea typeface="Heiti SC Medium" pitchFamily="2" charset="-128"/>
              </a:rPr>
              <a:t>仍处于发展阶段：</a:t>
            </a:r>
            <a:endParaRPr kumimoji="1" lang="en-US" altLang="zh-CN" sz="2400" b="1" dirty="0">
              <a:solidFill>
                <a:srgbClr val="0070C0"/>
              </a:solidFill>
              <a:latin typeface="Heiti SC Medium" pitchFamily="2" charset="-128"/>
              <a:ea typeface="Heiti SC Medium" pitchFamily="2" charset="-128"/>
            </a:endParaRP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kumimoji="1" lang="zh-CN" altLang="en-US" sz="2400" b="1" dirty="0">
                <a:solidFill>
                  <a:srgbClr val="0070C0"/>
                </a:solidFill>
                <a:latin typeface="Heiti SC Medium" pitchFamily="2" charset="-128"/>
                <a:ea typeface="Heiti SC Medium" pitchFamily="2" charset="-128"/>
              </a:rPr>
              <a:t>硼中子药物是瓶颈：靶向肿瘤种类少，投送效率亟待提高；</a:t>
            </a:r>
            <a:endParaRPr kumimoji="1" lang="en-US" altLang="zh-CN" sz="2400" b="1" dirty="0">
              <a:solidFill>
                <a:srgbClr val="0070C0"/>
              </a:solidFill>
              <a:latin typeface="Heiti SC Medium" pitchFamily="2" charset="-128"/>
              <a:ea typeface="Heiti SC Medium" pitchFamily="2" charset="-128"/>
            </a:endParaRP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kumimoji="1" lang="zh-CN" altLang="en-US" sz="2400" b="1" dirty="0">
                <a:solidFill>
                  <a:srgbClr val="0070C0"/>
                </a:solidFill>
                <a:latin typeface="Heiti SC Medium" pitchFamily="2" charset="-128"/>
                <a:ea typeface="Heiti SC Medium" pitchFamily="2" charset="-128"/>
              </a:rPr>
              <a:t>临床治疗经验缺乏，药物机理有待深入研究</a:t>
            </a:r>
          </a:p>
        </p:txBody>
      </p:sp>
      <p:sp>
        <p:nvSpPr>
          <p:cNvPr id="3" name="矩形 5">
            <a:extLst>
              <a:ext uri="{FF2B5EF4-FFF2-40B4-BE49-F238E27FC236}">
                <a16:creationId xmlns:a16="http://schemas.microsoft.com/office/drawing/2014/main" id="{84E66FD2-24F4-61FD-6E82-944152EB1B79}"/>
              </a:ext>
            </a:extLst>
          </p:cNvPr>
          <p:cNvSpPr/>
          <p:nvPr/>
        </p:nvSpPr>
        <p:spPr>
          <a:xfrm>
            <a:off x="10377000" y="741386"/>
            <a:ext cx="903000" cy="10661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anchor="ctr"/>
          <a:lstStyle/>
          <a:p>
            <a:pPr algn="ctr">
              <a:defRPr/>
            </a:pPr>
            <a:endParaRPr lang="zh-CN" altLang="en-US" dirty="0"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1C6C5F5D-44B8-77D9-FB41-F46AE73CA57D}"/>
              </a:ext>
            </a:extLst>
          </p:cNvPr>
          <p:cNvSpPr txBox="1">
            <a:spLocks/>
          </p:cNvSpPr>
          <p:nvPr/>
        </p:nvSpPr>
        <p:spPr>
          <a:xfrm>
            <a:off x="1363976" y="284445"/>
            <a:ext cx="10515600" cy="1325563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kern="1200" spc="-150">
                <a:solidFill>
                  <a:schemeClr val="tx1">
                    <a:lumMod val="75000"/>
                    <a:lumOff val="25000"/>
                  </a:schemeClr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3200" b="1" i="0" u="none" strike="noStrike" kern="1200" cap="none" spc="-15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Microsoft YaHei UI" panose="020B0503020204020204" pitchFamily="34" charset="-122"/>
                <a:ea typeface="Microsoft YaHei UI" panose="020B0503020204020204" pitchFamily="34" charset="-122"/>
                <a:cs typeface="+mj-cs"/>
              </a:rPr>
              <a:t>中子在生命科学研究中的应用</a:t>
            </a:r>
            <a:r>
              <a:rPr kumimoji="0" lang="en-US" altLang="zh-CN" sz="3200" b="1" i="0" u="none" strike="noStrike" kern="1200" cap="none" spc="-15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Microsoft YaHei UI" panose="020B0503020204020204" pitchFamily="34" charset="-122"/>
                <a:ea typeface="Microsoft YaHei UI" panose="020B0503020204020204" pitchFamily="34" charset="-122"/>
                <a:cs typeface="+mj-cs"/>
              </a:rPr>
              <a:t>4---</a:t>
            </a:r>
            <a:r>
              <a:rPr kumimoji="0" lang="zh-CN" altLang="en-US" sz="3200" b="1" i="0" u="none" strike="noStrike" kern="1200" cap="none" spc="-15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Microsoft YaHei UI" panose="020B0503020204020204" pitchFamily="34" charset="-122"/>
                <a:ea typeface="Microsoft YaHei UI" panose="020B0503020204020204" pitchFamily="34" charset="-122"/>
                <a:cs typeface="+mj-cs"/>
              </a:rPr>
              <a:t>硼中子俘获治疗（</a:t>
            </a:r>
            <a:r>
              <a:rPr kumimoji="0" lang="en-US" altLang="zh-CN" sz="3200" b="1" i="0" u="none" strike="noStrike" kern="1200" cap="none" spc="-15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Microsoft YaHei UI" panose="020B0503020204020204" pitchFamily="34" charset="-122"/>
                <a:ea typeface="Microsoft YaHei UI" panose="020B0503020204020204" pitchFamily="34" charset="-122"/>
                <a:cs typeface="+mj-cs"/>
              </a:rPr>
              <a:t>BNCT)</a:t>
            </a:r>
            <a:endParaRPr kumimoji="0" lang="en-CN" sz="3200" b="1" i="0" u="none" strike="noStrike" kern="1200" cap="none" spc="-150" normalizeH="0" baseline="0" noProof="0" dirty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Microsoft YaHei UI" panose="020B0503020204020204" pitchFamily="34" charset="-122"/>
              <a:ea typeface="Microsoft YaHei UI" panose="020B0503020204020204" pitchFamily="34" charset="-122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080291614"/>
      </p:ext>
    </p:extLst>
  </p:cSld>
  <p:clrMapOvr>
    <a:masterClrMapping/>
  </p:clrMapOvr>
  <p:transition spd="slow"/>
</p:sld>
</file>

<file path=ppt/theme/theme1.xml><?xml version="1.0" encoding="utf-8"?>
<a:theme xmlns:a="http://schemas.openxmlformats.org/drawingml/2006/main" name="Office 主题">
  <a:themeElements>
    <a:clrScheme name="Great Pitch Decks - Technology">
      <a:dk1>
        <a:sysClr val="windowText" lastClr="000000"/>
      </a:dk1>
      <a:lt1>
        <a:sysClr val="window" lastClr="FFFFFF"/>
      </a:lt1>
      <a:dk2>
        <a:srgbClr val="12121E"/>
      </a:dk2>
      <a:lt2>
        <a:srgbClr val="F2F2F2"/>
      </a:lt2>
      <a:accent1>
        <a:srgbClr val="00B0F0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ECCF3"/>
      </a:hlink>
      <a:folHlink>
        <a:srgbClr val="7F7F7F"/>
      </a:folHlink>
    </a:clrScheme>
    <a:fontScheme name="Custom 141">
      <a:majorFont>
        <a:latin typeface="Arial Black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bg1">
            <a:lumMod val="95000"/>
          </a:schemeClr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Office_30677408_TF33781529" id="{B0A0640A-A46E-4A26-8FB0-4EFD0E653B65}" vid="{13DE5B1F-099B-41C0-8D38-CA62EB1B46BF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Great Pitch Decks - Technology">
    <a:dk1>
      <a:sysClr val="windowText" lastClr="000000"/>
    </a:dk1>
    <a:lt1>
      <a:sysClr val="window" lastClr="FFFFFF"/>
    </a:lt1>
    <a:dk2>
      <a:srgbClr val="12121E"/>
    </a:dk2>
    <a:lt2>
      <a:srgbClr val="F2F2F2"/>
    </a:lt2>
    <a:accent1>
      <a:srgbClr val="00B0F0"/>
    </a:accent1>
    <a:accent2>
      <a:srgbClr val="5ECCF3"/>
    </a:accent2>
    <a:accent3>
      <a:srgbClr val="A7EA52"/>
    </a:accent3>
    <a:accent4>
      <a:srgbClr val="5DCEAF"/>
    </a:accent4>
    <a:accent5>
      <a:srgbClr val="FF8021"/>
    </a:accent5>
    <a:accent6>
      <a:srgbClr val="F14124"/>
    </a:accent6>
    <a:hlink>
      <a:srgbClr val="5ECCF3"/>
    </a:hlink>
    <a:folHlink>
      <a:srgbClr val="7F7F7F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140</TotalTime>
  <Words>787</Words>
  <Application>Microsoft Macintosh PowerPoint</Application>
  <PresentationFormat>Widescreen</PresentationFormat>
  <Paragraphs>111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9" baseType="lpstr">
      <vt:lpstr>Heiti SC Medium</vt:lpstr>
      <vt:lpstr>微软雅黑</vt:lpstr>
      <vt:lpstr>Microsoft YaHei UI</vt:lpstr>
      <vt:lpstr>Agency FB</vt:lpstr>
      <vt:lpstr>Arial</vt:lpstr>
      <vt:lpstr>Calibri</vt:lpstr>
      <vt:lpstr>Helvetica</vt:lpstr>
      <vt:lpstr>Impact</vt:lpstr>
      <vt:lpstr>Tahoma</vt:lpstr>
      <vt:lpstr>Wingdings</vt:lpstr>
      <vt:lpstr>Office 主题</vt:lpstr>
      <vt:lpstr>中子在生命科学研究中的应用---结构生物学及生物成像组 </vt:lpstr>
      <vt:lpstr>PowerPoint Presentation</vt:lpstr>
      <vt:lpstr>中子在生命科学研究中的应用1---中子小角</vt:lpstr>
      <vt:lpstr>PowerPoint Presentation</vt:lpstr>
      <vt:lpstr>中子在生命科学研究中的应用2---中子晶体衍射</vt:lpstr>
      <vt:lpstr>中子在生命科学研究中的应用3---中子断层扫描</vt:lpstr>
      <vt:lpstr>PowerPoint Presentation</vt:lpstr>
      <vt:lpstr>PowerPoint Presentation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中子在生命科学研究中的应用---结构生物学及生物成像组 </dc:title>
  <dc:subject/>
  <dc:creator>Hongmin Zhang</dc:creator>
  <cp:keywords/>
  <dc:description/>
  <cp:lastModifiedBy>Hongmin Zhang</cp:lastModifiedBy>
  <cp:revision>1</cp:revision>
  <dcterms:created xsi:type="dcterms:W3CDTF">2024-06-18T06:48:46Z</dcterms:created>
  <dcterms:modified xsi:type="dcterms:W3CDTF">2024-06-18T09:09:36Z</dcterms:modified>
  <cp:category/>
</cp:coreProperties>
</file>