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9.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0.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12.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13.xml" ContentType="application/vnd.openxmlformats-officedocument.theme+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14.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1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17.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1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theme/theme19.xml" ContentType="application/vnd.openxmlformats-officedocument.theme+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theme/theme20.xml" ContentType="application/vnd.openxmlformats-officedocument.theme+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theme/theme21.xml" ContentType="application/vnd.openxmlformats-officedocument.theme+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theme/theme22.xml" ContentType="application/vnd.openxmlformats-officedocument.theme+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theme/theme23.xml" ContentType="application/vnd.openxmlformats-officedocument.theme+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theme/theme24.xml" ContentType="application/vnd.openxmlformats-officedocument.theme+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theme/theme25.xml" ContentType="application/vnd.openxmlformats-officedocument.theme+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theme/theme26.xml" ContentType="application/vnd.openxmlformats-officedocument.theme+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theme/theme27.xml" ContentType="application/vnd.openxmlformats-officedocument.theme+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theme/theme28.xml" ContentType="application/vnd.openxmlformats-officedocument.theme+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29.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theme/theme30.xml" ContentType="application/vnd.openxmlformats-officedocument.theme+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theme/theme31.xml" ContentType="application/vnd.openxmlformats-officedocument.theme+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theme/theme32.xml" ContentType="application/vnd.openxmlformats-officedocument.theme+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theme/theme33.xml" ContentType="application/vnd.openxmlformats-officedocument.theme+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theme/theme34.xml" ContentType="application/vnd.openxmlformats-officedocument.theme+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theme/theme35.xml" ContentType="application/vnd.openxmlformats-officedocument.theme+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theme/theme36.xml" ContentType="application/vnd.openxmlformats-officedocument.theme+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theme/theme37.xml" ContentType="application/vnd.openxmlformats-officedocument.theme+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theme/theme38.xml" ContentType="application/vnd.openxmlformats-officedocument.theme+xml"/>
  <Override PartName="/ppt/theme/theme39.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6.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7.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8.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5" r:id="rId3"/>
    <p:sldMasterId id="2147483739" r:id="rId4"/>
    <p:sldMasterId id="2147483858" r:id="rId5"/>
    <p:sldMasterId id="2147483872" r:id="rId6"/>
    <p:sldMasterId id="2147483926" r:id="rId7"/>
    <p:sldMasterId id="2147483938" r:id="rId8"/>
    <p:sldMasterId id="2147484160" r:id="rId9"/>
    <p:sldMasterId id="2147484355" r:id="rId10"/>
    <p:sldMasterId id="2147484371" r:id="rId11"/>
    <p:sldMasterId id="2147484422" r:id="rId12"/>
    <p:sldMasterId id="2147484605" r:id="rId13"/>
    <p:sldMasterId id="2147484617" r:id="rId14"/>
    <p:sldMasterId id="2147484629" r:id="rId15"/>
    <p:sldMasterId id="2147484705" r:id="rId16"/>
    <p:sldMasterId id="2147484777" r:id="rId17"/>
    <p:sldMasterId id="2147484790" r:id="rId18"/>
    <p:sldMasterId id="2147484875" r:id="rId19"/>
    <p:sldMasterId id="2147484899" r:id="rId20"/>
    <p:sldMasterId id="2147484911" r:id="rId21"/>
    <p:sldMasterId id="2147484923" r:id="rId22"/>
    <p:sldMasterId id="2147484947" r:id="rId23"/>
    <p:sldMasterId id="2147484952" r:id="rId24"/>
    <p:sldMasterId id="2147484976" r:id="rId25"/>
    <p:sldMasterId id="2147484988" r:id="rId26"/>
    <p:sldMasterId id="2147485072" r:id="rId27"/>
    <p:sldMasterId id="2147485087" r:id="rId28"/>
    <p:sldMasterId id="2147485099" r:id="rId29"/>
    <p:sldMasterId id="2147485115" r:id="rId30"/>
    <p:sldMasterId id="2147485133" r:id="rId31"/>
    <p:sldMasterId id="2147485148" r:id="rId32"/>
    <p:sldMasterId id="2147485160" r:id="rId33"/>
    <p:sldMasterId id="2147485172" r:id="rId34"/>
    <p:sldMasterId id="2147485184" r:id="rId35"/>
    <p:sldMasterId id="2147485196" r:id="rId36"/>
    <p:sldMasterId id="2147485208" r:id="rId37"/>
    <p:sldMasterId id="2147485220" r:id="rId38"/>
  </p:sldMasterIdLst>
  <p:notesMasterIdLst>
    <p:notesMasterId r:id="rId114"/>
  </p:notesMasterIdLst>
  <p:sldIdLst>
    <p:sldId id="256" r:id="rId39"/>
    <p:sldId id="461" r:id="rId40"/>
    <p:sldId id="462" r:id="rId41"/>
    <p:sldId id="463" r:id="rId42"/>
    <p:sldId id="464" r:id="rId43"/>
    <p:sldId id="497" r:id="rId44"/>
    <p:sldId id="465" r:id="rId45"/>
    <p:sldId id="498" r:id="rId46"/>
    <p:sldId id="466" r:id="rId47"/>
    <p:sldId id="494" r:id="rId48"/>
    <p:sldId id="496" r:id="rId49"/>
    <p:sldId id="495" r:id="rId50"/>
    <p:sldId id="467" r:id="rId51"/>
    <p:sldId id="493" r:id="rId52"/>
    <p:sldId id="468" r:id="rId53"/>
    <p:sldId id="469" r:id="rId54"/>
    <p:sldId id="470" r:id="rId55"/>
    <p:sldId id="471" r:id="rId56"/>
    <p:sldId id="472" r:id="rId57"/>
    <p:sldId id="481" r:id="rId58"/>
    <p:sldId id="474" r:id="rId59"/>
    <p:sldId id="475" r:id="rId60"/>
    <p:sldId id="404" r:id="rId61"/>
    <p:sldId id="482" r:id="rId62"/>
    <p:sldId id="483" r:id="rId63"/>
    <p:sldId id="484" r:id="rId64"/>
    <p:sldId id="485" r:id="rId65"/>
    <p:sldId id="489" r:id="rId66"/>
    <p:sldId id="486" r:id="rId67"/>
    <p:sldId id="487" r:id="rId68"/>
    <p:sldId id="488" r:id="rId69"/>
    <p:sldId id="480" r:id="rId70"/>
    <p:sldId id="479" r:id="rId71"/>
    <p:sldId id="499" r:id="rId72"/>
    <p:sldId id="500" r:id="rId73"/>
    <p:sldId id="501" r:id="rId74"/>
    <p:sldId id="275" r:id="rId75"/>
    <p:sldId id="276" r:id="rId76"/>
    <p:sldId id="410" r:id="rId77"/>
    <p:sldId id="420" r:id="rId78"/>
    <p:sldId id="422" r:id="rId79"/>
    <p:sldId id="425" r:id="rId80"/>
    <p:sldId id="432" r:id="rId81"/>
    <p:sldId id="429" r:id="rId82"/>
    <p:sldId id="430" r:id="rId83"/>
    <p:sldId id="433" r:id="rId84"/>
    <p:sldId id="415" r:id="rId85"/>
    <p:sldId id="413" r:id="rId86"/>
    <p:sldId id="416" r:id="rId87"/>
    <p:sldId id="417" r:id="rId88"/>
    <p:sldId id="424" r:id="rId89"/>
    <p:sldId id="272" r:id="rId90"/>
    <p:sldId id="368" r:id="rId91"/>
    <p:sldId id="292" r:id="rId92"/>
    <p:sldId id="369" r:id="rId93"/>
    <p:sldId id="342" r:id="rId94"/>
    <p:sldId id="348" r:id="rId95"/>
    <p:sldId id="356" r:id="rId96"/>
    <p:sldId id="391" r:id="rId97"/>
    <p:sldId id="447" r:id="rId98"/>
    <p:sldId id="434" r:id="rId99"/>
    <p:sldId id="435" r:id="rId100"/>
    <p:sldId id="436" r:id="rId101"/>
    <p:sldId id="437" r:id="rId102"/>
    <p:sldId id="394" r:id="rId103"/>
    <p:sldId id="395" r:id="rId104"/>
    <p:sldId id="396" r:id="rId105"/>
    <p:sldId id="445" r:id="rId106"/>
    <p:sldId id="444" r:id="rId107"/>
    <p:sldId id="441" r:id="rId108"/>
    <p:sldId id="378" r:id="rId109"/>
    <p:sldId id="443" r:id="rId110"/>
    <p:sldId id="459" r:id="rId111"/>
    <p:sldId id="446" r:id="rId112"/>
    <p:sldId id="393" r:id="rId1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00FF"/>
    <a:srgbClr val="6600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711" autoAdjust="0"/>
  </p:normalViewPr>
  <p:slideViewPr>
    <p:cSldViewPr snapToGrid="0">
      <p:cViewPr varScale="1">
        <p:scale>
          <a:sx n="63" d="100"/>
          <a:sy n="63" d="100"/>
        </p:scale>
        <p:origin x="1272" y="58"/>
      </p:cViewPr>
      <p:guideLst/>
    </p:cSldViewPr>
  </p:slideViewPr>
  <p:notesTextViewPr>
    <p:cViewPr>
      <p:scale>
        <a:sx n="1" d="1"/>
        <a:sy n="1" d="1"/>
      </p:scale>
      <p:origin x="0" y="0"/>
    </p:cViewPr>
  </p:notesTextViewPr>
  <p:sorterViewPr>
    <p:cViewPr varScale="1">
      <p:scale>
        <a:sx n="100" d="100"/>
        <a:sy n="100" d="100"/>
      </p:scale>
      <p:origin x="0" y="-13061"/>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theme" Target="theme/theme1.xml"/><Relationship Id="rId21" Type="http://schemas.openxmlformats.org/officeDocument/2006/relationships/slideMaster" Target="slideMasters/slideMaster21.xml"/><Relationship Id="rId42" Type="http://schemas.openxmlformats.org/officeDocument/2006/relationships/slide" Target="slides/slide4.xml"/><Relationship Id="rId47" Type="http://schemas.openxmlformats.org/officeDocument/2006/relationships/slide" Target="slides/slide9.xml"/><Relationship Id="rId63" Type="http://schemas.openxmlformats.org/officeDocument/2006/relationships/slide" Target="slides/slide25.xml"/><Relationship Id="rId68" Type="http://schemas.openxmlformats.org/officeDocument/2006/relationships/slide" Target="slides/slide30.xml"/><Relationship Id="rId84" Type="http://schemas.openxmlformats.org/officeDocument/2006/relationships/slide" Target="slides/slide46.xml"/><Relationship Id="rId89" Type="http://schemas.openxmlformats.org/officeDocument/2006/relationships/slide" Target="slides/slide51.xml"/><Relationship Id="rId112" Type="http://schemas.openxmlformats.org/officeDocument/2006/relationships/slide" Target="slides/slide74.xml"/><Relationship Id="rId16" Type="http://schemas.openxmlformats.org/officeDocument/2006/relationships/slideMaster" Target="slideMasters/slideMaster16.xml"/><Relationship Id="rId107" Type="http://schemas.openxmlformats.org/officeDocument/2006/relationships/slide" Target="slides/slide69.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15.xml"/><Relationship Id="rId58" Type="http://schemas.openxmlformats.org/officeDocument/2006/relationships/slide" Target="slides/slide20.xml"/><Relationship Id="rId74" Type="http://schemas.openxmlformats.org/officeDocument/2006/relationships/slide" Target="slides/slide36.xml"/><Relationship Id="rId79" Type="http://schemas.openxmlformats.org/officeDocument/2006/relationships/slide" Target="slides/slide41.xml"/><Relationship Id="rId102" Type="http://schemas.openxmlformats.org/officeDocument/2006/relationships/slide" Target="slides/slide64.xml"/><Relationship Id="rId5" Type="http://schemas.openxmlformats.org/officeDocument/2006/relationships/slideMaster" Target="slideMasters/slideMaster5.xml"/><Relationship Id="rId90" Type="http://schemas.openxmlformats.org/officeDocument/2006/relationships/slide" Target="slides/slide52.xml"/><Relationship Id="rId95" Type="http://schemas.openxmlformats.org/officeDocument/2006/relationships/slide" Target="slides/slide57.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5.xml"/><Relationship Id="rId48" Type="http://schemas.openxmlformats.org/officeDocument/2006/relationships/slide" Target="slides/slide10.xml"/><Relationship Id="rId64" Type="http://schemas.openxmlformats.org/officeDocument/2006/relationships/slide" Target="slides/slide26.xml"/><Relationship Id="rId69" Type="http://schemas.openxmlformats.org/officeDocument/2006/relationships/slide" Target="slides/slide31.xml"/><Relationship Id="rId113" Type="http://schemas.openxmlformats.org/officeDocument/2006/relationships/slide" Target="slides/slide75.xml"/><Relationship Id="rId118" Type="http://schemas.openxmlformats.org/officeDocument/2006/relationships/tableStyles" Target="tableStyles.xml"/><Relationship Id="rId80" Type="http://schemas.openxmlformats.org/officeDocument/2006/relationships/slide" Target="slides/slide42.xml"/><Relationship Id="rId85" Type="http://schemas.openxmlformats.org/officeDocument/2006/relationships/slide" Target="slides/slide4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 Target="slides/slide21.xml"/><Relationship Id="rId103" Type="http://schemas.openxmlformats.org/officeDocument/2006/relationships/slide" Target="slides/slide65.xml"/><Relationship Id="rId108" Type="http://schemas.openxmlformats.org/officeDocument/2006/relationships/slide" Target="slides/slide70.xml"/><Relationship Id="rId54" Type="http://schemas.openxmlformats.org/officeDocument/2006/relationships/slide" Target="slides/slide16.xml"/><Relationship Id="rId70" Type="http://schemas.openxmlformats.org/officeDocument/2006/relationships/slide" Target="slides/slide32.xml"/><Relationship Id="rId75" Type="http://schemas.openxmlformats.org/officeDocument/2006/relationships/slide" Target="slides/slide37.xml"/><Relationship Id="rId91" Type="http://schemas.openxmlformats.org/officeDocument/2006/relationships/slide" Target="slides/slide53.xml"/><Relationship Id="rId96" Type="http://schemas.openxmlformats.org/officeDocument/2006/relationships/slide" Target="slides/slide58.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11.xml"/><Relationship Id="rId114" Type="http://schemas.openxmlformats.org/officeDocument/2006/relationships/notesMaster" Target="notesMasters/notesMaster1.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6.xml"/><Relationship Id="rId52" Type="http://schemas.openxmlformats.org/officeDocument/2006/relationships/slide" Target="slides/slide14.xml"/><Relationship Id="rId60" Type="http://schemas.openxmlformats.org/officeDocument/2006/relationships/slide" Target="slides/slide22.xml"/><Relationship Id="rId65" Type="http://schemas.openxmlformats.org/officeDocument/2006/relationships/slide" Target="slides/slide27.xml"/><Relationship Id="rId73" Type="http://schemas.openxmlformats.org/officeDocument/2006/relationships/slide" Target="slides/slide35.xml"/><Relationship Id="rId78" Type="http://schemas.openxmlformats.org/officeDocument/2006/relationships/slide" Target="slides/slide40.xml"/><Relationship Id="rId81" Type="http://schemas.openxmlformats.org/officeDocument/2006/relationships/slide" Target="slides/slide43.xml"/><Relationship Id="rId86" Type="http://schemas.openxmlformats.org/officeDocument/2006/relationships/slide" Target="slides/slide48.xml"/><Relationship Id="rId94" Type="http://schemas.openxmlformats.org/officeDocument/2006/relationships/slide" Target="slides/slide56.xml"/><Relationship Id="rId99" Type="http://schemas.openxmlformats.org/officeDocument/2006/relationships/slide" Target="slides/slide61.xml"/><Relationship Id="rId101" Type="http://schemas.openxmlformats.org/officeDocument/2006/relationships/slide" Target="slides/slide63.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xml"/><Relationship Id="rId109" Type="http://schemas.openxmlformats.org/officeDocument/2006/relationships/slide" Target="slides/slide71.xml"/><Relationship Id="rId34" Type="http://schemas.openxmlformats.org/officeDocument/2006/relationships/slideMaster" Target="slideMasters/slideMaster34.xml"/><Relationship Id="rId50" Type="http://schemas.openxmlformats.org/officeDocument/2006/relationships/slide" Target="slides/slide12.xml"/><Relationship Id="rId55" Type="http://schemas.openxmlformats.org/officeDocument/2006/relationships/slide" Target="slides/slide17.xml"/><Relationship Id="rId76" Type="http://schemas.openxmlformats.org/officeDocument/2006/relationships/slide" Target="slides/slide38.xml"/><Relationship Id="rId97" Type="http://schemas.openxmlformats.org/officeDocument/2006/relationships/slide" Target="slides/slide59.xml"/><Relationship Id="rId104" Type="http://schemas.openxmlformats.org/officeDocument/2006/relationships/slide" Target="slides/slide66.xml"/><Relationship Id="rId7" Type="http://schemas.openxmlformats.org/officeDocument/2006/relationships/slideMaster" Target="slideMasters/slideMaster7.xml"/><Relationship Id="rId71" Type="http://schemas.openxmlformats.org/officeDocument/2006/relationships/slide" Target="slides/slide33.xml"/><Relationship Id="rId92" Type="http://schemas.openxmlformats.org/officeDocument/2006/relationships/slide" Target="slides/slide54.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2.xml"/><Relationship Id="rId45" Type="http://schemas.openxmlformats.org/officeDocument/2006/relationships/slide" Target="slides/slide7.xml"/><Relationship Id="rId66" Type="http://schemas.openxmlformats.org/officeDocument/2006/relationships/slide" Target="slides/slide28.xml"/><Relationship Id="rId87" Type="http://schemas.openxmlformats.org/officeDocument/2006/relationships/slide" Target="slides/slide49.xml"/><Relationship Id="rId110" Type="http://schemas.openxmlformats.org/officeDocument/2006/relationships/slide" Target="slides/slide72.xml"/><Relationship Id="rId115" Type="http://schemas.openxmlformats.org/officeDocument/2006/relationships/presProps" Target="presProps.xml"/><Relationship Id="rId61" Type="http://schemas.openxmlformats.org/officeDocument/2006/relationships/slide" Target="slides/slide23.xml"/><Relationship Id="rId82" Type="http://schemas.openxmlformats.org/officeDocument/2006/relationships/slide" Target="slides/slide4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18.xml"/><Relationship Id="rId77" Type="http://schemas.openxmlformats.org/officeDocument/2006/relationships/slide" Target="slides/slide39.xml"/><Relationship Id="rId100" Type="http://schemas.openxmlformats.org/officeDocument/2006/relationships/slide" Target="slides/slide62.xml"/><Relationship Id="rId105" Type="http://schemas.openxmlformats.org/officeDocument/2006/relationships/slide" Target="slides/slide67.xml"/><Relationship Id="rId8" Type="http://schemas.openxmlformats.org/officeDocument/2006/relationships/slideMaster" Target="slideMasters/slideMaster8.xml"/><Relationship Id="rId51" Type="http://schemas.openxmlformats.org/officeDocument/2006/relationships/slide" Target="slides/slide13.xml"/><Relationship Id="rId72" Type="http://schemas.openxmlformats.org/officeDocument/2006/relationships/slide" Target="slides/slide34.xml"/><Relationship Id="rId93" Type="http://schemas.openxmlformats.org/officeDocument/2006/relationships/slide" Target="slides/slide55.xml"/><Relationship Id="rId98" Type="http://schemas.openxmlformats.org/officeDocument/2006/relationships/slide" Target="slides/slide60.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8.xml"/><Relationship Id="rId67" Type="http://schemas.openxmlformats.org/officeDocument/2006/relationships/slide" Target="slides/slide29.xml"/><Relationship Id="rId116"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3.xml"/><Relationship Id="rId62" Type="http://schemas.openxmlformats.org/officeDocument/2006/relationships/slide" Target="slides/slide24.xml"/><Relationship Id="rId83" Type="http://schemas.openxmlformats.org/officeDocument/2006/relationships/slide" Target="slides/slide45.xml"/><Relationship Id="rId88" Type="http://schemas.openxmlformats.org/officeDocument/2006/relationships/slide" Target="slides/slide50.xml"/><Relationship Id="rId111" Type="http://schemas.openxmlformats.org/officeDocument/2006/relationships/slide" Target="slides/slide73.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 Target="slides/slide19.xml"/><Relationship Id="rId106" Type="http://schemas.openxmlformats.org/officeDocument/2006/relationships/slide" Target="slides/slide6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4230C-D5F4-4299-ACFC-F1FCDC0FF090}"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A547C-8D9C-40F7-BCFF-4DD6B9F565A5}" type="slidenum">
              <a:rPr lang="zh-CN" altLang="en-US" smtClean="0"/>
              <a:t>‹#›</a:t>
            </a:fld>
            <a:endParaRPr lang="zh-CN" altLang="en-US"/>
          </a:p>
        </p:txBody>
      </p:sp>
    </p:spTree>
    <p:extLst>
      <p:ext uri="{BB962C8B-B14F-4D97-AF65-F5344CB8AC3E}">
        <p14:creationId xmlns:p14="http://schemas.microsoft.com/office/powerpoint/2010/main" val="1570496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409575" y="754063"/>
            <a:ext cx="5854700" cy="3294062"/>
          </a:xfrm>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宇宙线的发现起源于对空气电离现象的研。</a:t>
            </a:r>
            <a:r>
              <a:rPr lang="en-US" altLang="zh-CN" smtClean="0"/>
              <a:t>.</a:t>
            </a:r>
          </a:p>
        </p:txBody>
      </p:sp>
    </p:spTree>
    <p:extLst>
      <p:ext uri="{BB962C8B-B14F-4D97-AF65-F5344CB8AC3E}">
        <p14:creationId xmlns:p14="http://schemas.microsoft.com/office/powerpoint/2010/main" val="2318160191"/>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idx="4294967295"/>
          </p:nvPr>
        </p:nvSpPr>
        <p:spPr>
          <a:xfrm>
            <a:off x="379413" y="684213"/>
            <a:ext cx="6094412" cy="3429000"/>
          </a:xfrm>
        </p:spPr>
      </p:sp>
      <p:sp>
        <p:nvSpPr>
          <p:cNvPr id="234499" name="Rectangle 3"/>
          <p:cNvSpPr>
            <a:spLocks noGrp="1" noRot="1" noChangeAspect="1" noChangeArrowheads="1"/>
          </p:cNvSpPr>
          <p:nvPr>
            <p:ph type="body" idx="1"/>
          </p:nvPr>
        </p:nvSpPr>
        <p:spPr>
          <a:xfrm>
            <a:off x="684213" y="4341813"/>
            <a:ext cx="5486400" cy="4114800"/>
          </a:xfrm>
          <a:noFill/>
        </p:spPr>
        <p:txBody>
          <a:bodyPr/>
          <a:lstStyle/>
          <a:p>
            <a:pPr eaLnBrk="1" hangingPunct="1"/>
            <a:r>
              <a:rPr lang="en-US" altLang="zh-CN" dirty="0" smtClean="0"/>
              <a:t>In order to study individual</a:t>
            </a:r>
            <a:r>
              <a:rPr lang="en-US" altLang="zh-CN" baseline="0" dirty="0" smtClean="0"/>
              <a:t> CRs sources, one has to observe gamma rays. This is because charged particle is deflected by the interstellar magnetic field and lose their original direction information while traveling to earth.   There are two types of gamma rays generation mechanism. One is through electron which generates gamma rays by the IC process,. As electron has </a:t>
            </a:r>
            <a:r>
              <a:rPr lang="en-US" altLang="zh-CN" baseline="0" dirty="0" err="1" smtClean="0"/>
              <a:t>synchorotron</a:t>
            </a:r>
            <a:r>
              <a:rPr lang="en-US" altLang="zh-CN" baseline="0" dirty="0" smtClean="0"/>
              <a:t> radiation in magnetic field, it exhibits a double peak spectra.  The other one is through nuclei which generate gamma rays by the decay of </a:t>
            </a:r>
            <a:r>
              <a:rPr lang="en-US" altLang="zh-CN" baseline="0" dirty="0" err="1" smtClean="0"/>
              <a:t>pions</a:t>
            </a:r>
            <a:r>
              <a:rPr lang="en-US" altLang="zh-CN" baseline="0" dirty="0" smtClean="0"/>
              <a:t> which is produced in the interaction of nuclei with ambient gas.  The gamma ray spectrum </a:t>
            </a:r>
            <a:r>
              <a:rPr lang="en-US" altLang="zh-CN" baseline="0" dirty="0" err="1" smtClean="0"/>
              <a:t>inhereit</a:t>
            </a:r>
            <a:r>
              <a:rPr lang="en-US" altLang="zh-CN" baseline="0" dirty="0" smtClean="0"/>
              <a:t> the spectrum of parent nuclei, with a cutoff at half the pi0 mass which is called pi0 bump and at high energy cutoff which is caused by the acceleration limitation.  It is from these different spectra behaviors,  one can identify the hadronic source from electron sources. </a:t>
            </a:r>
            <a:endParaRPr lang="en-US" altLang="zh-CN" dirty="0" smtClean="0"/>
          </a:p>
        </p:txBody>
      </p:sp>
    </p:spTree>
    <p:extLst>
      <p:ext uri="{BB962C8B-B14F-4D97-AF65-F5344CB8AC3E}">
        <p14:creationId xmlns:p14="http://schemas.microsoft.com/office/powerpoint/2010/main" val="934804866"/>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F0AF98-28C0-4D33-8451-AEFBCE2A723F}" type="slidenum">
              <a:rPr lang="en-US" altLang="zh-CN">
                <a:solidFill>
                  <a:srgbClr val="000000"/>
                </a:solidFill>
              </a:rPr>
              <a:pPr/>
              <a:t>22</a:t>
            </a:fld>
            <a:endParaRPr lang="en-US" altLang="zh-CN">
              <a:solidFill>
                <a:srgbClr val="000000"/>
              </a:solidFill>
            </a:endParaRPr>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a:xfrm>
            <a:off x="914400" y="4343400"/>
            <a:ext cx="5029200" cy="4114800"/>
          </a:xfrm>
        </p:spPr>
        <p:txBody>
          <a:bodyPr/>
          <a:lstStyle/>
          <a:p>
            <a:endParaRPr lang="zh-CN" altLang="zh-CN"/>
          </a:p>
        </p:txBody>
      </p:sp>
    </p:spTree>
    <p:extLst>
      <p:ext uri="{BB962C8B-B14F-4D97-AF65-F5344CB8AC3E}">
        <p14:creationId xmlns:p14="http://schemas.microsoft.com/office/powerpoint/2010/main" val="1281308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8DA547C-8D9C-40F7-BCFF-4DD6B9F565A5}" type="slidenum">
              <a:rPr lang="zh-CN" altLang="en-US" smtClean="0"/>
              <a:t>23</a:t>
            </a:fld>
            <a:endParaRPr lang="zh-CN" altLang="en-US"/>
          </a:p>
        </p:txBody>
      </p:sp>
    </p:spTree>
    <p:extLst>
      <p:ext uri="{BB962C8B-B14F-4D97-AF65-F5344CB8AC3E}">
        <p14:creationId xmlns:p14="http://schemas.microsoft.com/office/powerpoint/2010/main" val="96212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10</a:t>
            </a:r>
            <a:r>
              <a:rPr lang="zh-CN" altLang="en-US" dirty="0" smtClean="0"/>
              <a:t>年来，伽马天文观测取得了飞速的发展。空间</a:t>
            </a:r>
            <a:r>
              <a:rPr lang="en-US" altLang="zh-CN" dirty="0" smtClean="0"/>
              <a:t>Fermi</a:t>
            </a:r>
            <a:r>
              <a:rPr lang="zh-CN" altLang="en-US" dirty="0" smtClean="0"/>
              <a:t>实验观测到了</a:t>
            </a:r>
            <a:r>
              <a:rPr lang="en-US" altLang="zh-CN" dirty="0" smtClean="0"/>
              <a:t>3000</a:t>
            </a:r>
            <a:r>
              <a:rPr lang="zh-CN" altLang="en-US" dirty="0" smtClean="0"/>
              <a:t>个</a:t>
            </a:r>
            <a:r>
              <a:rPr lang="en-US" altLang="zh-CN" dirty="0" smtClean="0"/>
              <a:t>GeV</a:t>
            </a:r>
            <a:r>
              <a:rPr lang="zh-CN" altLang="en-US" dirty="0" smtClean="0"/>
              <a:t>源，地面实验观测到</a:t>
            </a:r>
            <a:r>
              <a:rPr lang="en-US" altLang="zh-CN" dirty="0" smtClean="0"/>
              <a:t>176</a:t>
            </a:r>
            <a:r>
              <a:rPr lang="zh-CN" altLang="en-US" dirty="0" smtClean="0"/>
              <a:t>个</a:t>
            </a:r>
            <a:r>
              <a:rPr lang="en-US" altLang="zh-CN" dirty="0" err="1" smtClean="0"/>
              <a:t>TeV</a:t>
            </a:r>
            <a:r>
              <a:rPr lang="zh-CN" altLang="en-US" dirty="0" smtClean="0"/>
              <a:t>源，但它们大多数是电子源。</a:t>
            </a:r>
            <a:endParaRPr lang="zh-CN" altLang="en-US" dirty="0"/>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1183355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银心在历史上可能更为活跃早有许多其他的证据。</a:t>
            </a:r>
            <a:endParaRPr lang="en-US" altLang="zh-CN" dirty="0" smtClean="0"/>
          </a:p>
          <a:p>
            <a:r>
              <a:rPr lang="en-US" altLang="zh-CN" dirty="0" smtClean="0"/>
              <a:t>2010</a:t>
            </a:r>
            <a:r>
              <a:rPr lang="zh-CN" altLang="en-US" dirty="0" smtClean="0"/>
              <a:t>年发现的银盘上下对称的巨大伽玛射线泡泡，应该与银心活跃历史有关。这两个泡泡的尺寸与银河系大小相当。</a:t>
            </a:r>
            <a:endParaRPr lang="en-US" altLang="zh-CN" dirty="0" smtClean="0"/>
          </a:p>
          <a:p>
            <a:r>
              <a:rPr lang="en-US" altLang="zh-CN" dirty="0" smtClean="0"/>
              <a:t>2014</a:t>
            </a:r>
            <a:r>
              <a:rPr lang="zh-CN" altLang="en-US" dirty="0" smtClean="0"/>
              <a:t>年，</a:t>
            </a:r>
            <a:r>
              <a:rPr lang="en-US" altLang="zh-CN" dirty="0" smtClean="0"/>
              <a:t>Fermi-LAT</a:t>
            </a:r>
            <a:r>
              <a:rPr lang="zh-CN" altLang="en-US" dirty="0" smtClean="0"/>
              <a:t>证实了这个发现，能谱测量精度提高，发现在</a:t>
            </a:r>
            <a:r>
              <a:rPr lang="en-US" altLang="zh-CN" dirty="0" smtClean="0"/>
              <a:t>100GeV</a:t>
            </a:r>
            <a:r>
              <a:rPr lang="zh-CN" altLang="en-US" dirty="0" smtClean="0"/>
              <a:t>变陡。这个泡泡里的伽玛来自电子还是来自宇宙线，或是两者的混合？回答这个问题需要更高能量的测量。</a:t>
            </a:r>
            <a:endParaRPr lang="en-US" altLang="zh-CN" dirty="0" smtClean="0"/>
          </a:p>
          <a:p>
            <a:endParaRPr lang="en-US" altLang="zh-CN" dirty="0" smtClean="0"/>
          </a:p>
          <a:p>
            <a:r>
              <a:rPr lang="en-US" altLang="zh-CN" dirty="0" smtClean="0"/>
              <a:t>2016</a:t>
            </a:r>
            <a:r>
              <a:rPr lang="zh-CN" altLang="en-US" dirty="0" smtClean="0"/>
              <a:t>年，</a:t>
            </a:r>
            <a:r>
              <a:rPr lang="en-US" altLang="zh-CN" dirty="0" smtClean="0"/>
              <a:t>HAWC</a:t>
            </a:r>
            <a:r>
              <a:rPr lang="zh-CN" altLang="en-US" dirty="0" smtClean="0"/>
              <a:t>实验首次公布了初步测量的结果，受限于灵敏度，没有测到伽玛射线，只得到了上限。</a:t>
            </a:r>
            <a:endParaRPr lang="en-US" altLang="zh-CN" dirty="0" smtClean="0"/>
          </a:p>
        </p:txBody>
      </p:sp>
      <p:sp>
        <p:nvSpPr>
          <p:cNvPr id="4" name="灯片编号占位符 3"/>
          <p:cNvSpPr>
            <a:spLocks noGrp="1"/>
          </p:cNvSpPr>
          <p:nvPr>
            <p:ph type="sldNum" sz="quarter" idx="10"/>
          </p:nvPr>
        </p:nvSpPr>
        <p:spPr/>
        <p:txBody>
          <a:bodyPr/>
          <a:lstStyle/>
          <a:p>
            <a:fld id="{41E57A4F-5FA1-46D6-B633-6A1E1FA2EC57}" type="slidenum">
              <a:rPr lang="zh-CN" altLang="en-US">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579083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19BEBD-31B5-41E6-929A-0EC0DB0F1D80}" type="slidenum">
              <a:rPr lang="zh-CN" altLang="en-US">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1943131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p:sp>
      <p:sp>
        <p:nvSpPr>
          <p:cNvPr id="25603" name="Rectangle 3"/>
          <p:cNvSpPr>
            <a:spLocks noGrp="1" noChangeArrowheads="1"/>
          </p:cNvSpPr>
          <p:nvPr>
            <p:ph type="body" idx="1"/>
          </p:nvPr>
        </p:nvSpPr>
        <p:spPr/>
        <p:txBody>
          <a:bodyPr/>
          <a:lstStyle/>
          <a:p>
            <a:r>
              <a:rPr lang="en-US" altLang="zh-CN"/>
              <a:t>Here is the original significance map in observing Crab.</a:t>
            </a:r>
            <a:endParaRPr lang="en-US" altLang="zh-CN">
              <a:cs typeface="Times New Roman" panose="02020603050405020304" pitchFamily="18" charset="0"/>
            </a:endParaRPr>
          </a:p>
        </p:txBody>
      </p:sp>
    </p:spTree>
    <p:extLst>
      <p:ext uri="{BB962C8B-B14F-4D97-AF65-F5344CB8AC3E}">
        <p14:creationId xmlns:p14="http://schemas.microsoft.com/office/powerpoint/2010/main" val="1765904550"/>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With the </a:t>
            </a:r>
            <a:r>
              <a:rPr lang="en-US" altLang="zh-CN" dirty="0" err="1" smtClean="0"/>
              <a:t>advantange</a:t>
            </a:r>
            <a:r>
              <a:rPr lang="en-US" altLang="zh-CN" baseline="0" dirty="0" smtClean="0"/>
              <a:t> of large field of view, we performed a sky survey in northern hemisphere.</a:t>
            </a:r>
          </a:p>
          <a:p>
            <a:r>
              <a:rPr lang="en-US" altLang="zh-CN" dirty="0" smtClean="0"/>
              <a:t>By ARGO experiment, 6TeV sources were observed</a:t>
            </a:r>
            <a:r>
              <a:rPr lang="en-US" altLang="zh-CN" baseline="0" dirty="0" smtClean="0"/>
              <a:t> with significance great than 5 and 5 candidates sources</a:t>
            </a:r>
          </a:p>
          <a:p>
            <a:r>
              <a:rPr lang="en-US" altLang="zh-CN" baseline="0" dirty="0" smtClean="0"/>
              <a:t>Were observed with significance close to 5 sigma.</a:t>
            </a:r>
          </a:p>
          <a:p>
            <a:endParaRPr lang="en-US" altLang="zh-CN" baseline="0" dirty="0" smtClean="0"/>
          </a:p>
          <a:p>
            <a:r>
              <a:rPr lang="en-US" altLang="zh-CN" baseline="0" dirty="0" smtClean="0"/>
              <a:t>The GeV super bubble in the Cygnus region is identified as a </a:t>
            </a:r>
            <a:r>
              <a:rPr lang="en-US" altLang="zh-CN" baseline="0" dirty="0" err="1" smtClean="0"/>
              <a:t>TeV</a:t>
            </a:r>
            <a:r>
              <a:rPr lang="en-US" altLang="zh-CN" baseline="0" dirty="0" smtClean="0"/>
              <a:t> emitter.</a:t>
            </a:r>
          </a:p>
          <a:p>
            <a:r>
              <a:rPr lang="en-US" altLang="zh-CN" baseline="0" dirty="0" smtClean="0"/>
              <a:t>Another </a:t>
            </a:r>
            <a:r>
              <a:rPr lang="en-US" altLang="zh-CN" baseline="0" smtClean="0"/>
              <a:t>highlight work is </a:t>
            </a:r>
            <a:r>
              <a:rPr lang="en-US" altLang="zh-CN" baseline="0" dirty="0" smtClean="0"/>
              <a:t>the long time monitoring of the Mrk421.</a:t>
            </a:r>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4125990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557" tIns="43779" rIns="87557" bIns="43779" anchor="b"/>
          <a:lstStyle>
            <a:lvl1pPr defTabSz="874713">
              <a:defRPr sz="2400">
                <a:solidFill>
                  <a:schemeClr val="tx1"/>
                </a:solidFill>
                <a:latin typeface="Times New Roman" panose="02020603050405020304" pitchFamily="18" charset="0"/>
                <a:ea typeface="宋体" panose="02010600030101010101" pitchFamily="2" charset="-122"/>
              </a:defRPr>
            </a:lvl1pPr>
            <a:lvl2pPr marL="720725" indent="-277813" defTabSz="874713">
              <a:defRPr sz="2400">
                <a:solidFill>
                  <a:schemeClr val="tx1"/>
                </a:solidFill>
                <a:latin typeface="Times New Roman" panose="02020603050405020304" pitchFamily="18" charset="0"/>
                <a:ea typeface="宋体" panose="02010600030101010101" pitchFamily="2" charset="-122"/>
              </a:defRPr>
            </a:lvl2pPr>
            <a:lvl3pPr marL="1108075" indent="-222250" defTabSz="874713">
              <a:defRPr sz="2400">
                <a:solidFill>
                  <a:schemeClr val="tx1"/>
                </a:solidFill>
                <a:latin typeface="Times New Roman" panose="02020603050405020304" pitchFamily="18" charset="0"/>
                <a:ea typeface="宋体" panose="02010600030101010101" pitchFamily="2" charset="-122"/>
              </a:defRPr>
            </a:lvl3pPr>
            <a:lvl4pPr marL="1550988" indent="-222250" defTabSz="874713">
              <a:defRPr sz="2400">
                <a:solidFill>
                  <a:schemeClr val="tx1"/>
                </a:solidFill>
                <a:latin typeface="Times New Roman" panose="02020603050405020304" pitchFamily="18" charset="0"/>
                <a:ea typeface="宋体" panose="02010600030101010101" pitchFamily="2" charset="-122"/>
              </a:defRPr>
            </a:lvl4pPr>
            <a:lvl5pPr marL="1993900" indent="-222250" defTabSz="874713">
              <a:defRPr sz="2400">
                <a:solidFill>
                  <a:schemeClr val="tx1"/>
                </a:solidFill>
                <a:latin typeface="Times New Roman" panose="02020603050405020304" pitchFamily="18" charset="0"/>
                <a:ea typeface="宋体" panose="02010600030101010101" pitchFamily="2" charset="-122"/>
              </a:defRPr>
            </a:lvl5pPr>
            <a:lvl6pPr marL="2451100" indent="-222250" defTabSz="874713"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08300" indent="-222250" defTabSz="874713"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365500" indent="-222250" defTabSz="874713"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22700" indent="-222250" defTabSz="874713"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r" fontAlgn="base">
              <a:spcBef>
                <a:spcPct val="0"/>
              </a:spcBef>
              <a:spcAft>
                <a:spcPct val="0"/>
              </a:spcAft>
            </a:pPr>
            <a:fld id="{4184C800-B83A-41C2-B514-C9406E073E83}" type="slidenum">
              <a:rPr lang="ja-JP" altLang="zh-CN" sz="1100">
                <a:solidFill>
                  <a:srgbClr val="000000"/>
                </a:solidFill>
                <a:ea typeface="MS PGothic" panose="020B0600070205080204" pitchFamily="34" charset="-128"/>
              </a:rPr>
              <a:pPr algn="r" fontAlgn="base">
                <a:spcBef>
                  <a:spcPct val="0"/>
                </a:spcBef>
                <a:spcAft>
                  <a:spcPct val="0"/>
                </a:spcAft>
              </a:pPr>
              <a:t>42</a:t>
            </a:fld>
            <a:endParaRPr lang="en-US" altLang="zh-CN" sz="1100">
              <a:solidFill>
                <a:srgbClr val="000000"/>
              </a:solidFill>
              <a:ea typeface="MS PGothic" panose="020B0600070205080204" pitchFamily="34" charset="-128"/>
            </a:endParaRPr>
          </a:p>
        </p:txBody>
      </p:sp>
      <p:sp>
        <p:nvSpPr>
          <p:cNvPr id="45059" name="Rectangle 2"/>
          <p:cNvSpPr>
            <a:spLocks noGrp="1" noRot="1" noChangeAspect="1" noChangeArrowheads="1" noTextEdit="1"/>
          </p:cNvSpPr>
          <p:nvPr>
            <p:ph type="sldImg"/>
          </p:nvPr>
        </p:nvSpPr>
        <p:spPr/>
      </p:sp>
      <p:sp>
        <p:nvSpPr>
          <p:cNvPr id="45060" name="Rectangle 3"/>
          <p:cNvSpPr>
            <a:spLocks noGrp="1" noChangeArrowheads="1"/>
          </p:cNvSpPr>
          <p:nvPr>
            <p:ph type="body" idx="1"/>
          </p:nvPr>
        </p:nvSpPr>
        <p:spPr>
          <a:noFill/>
        </p:spPr>
        <p:txBody>
          <a:bodyPr lIns="87557" tIns="43779" rIns="87557" bIns="43779" anchor="t"/>
          <a:lstStyle/>
          <a:p>
            <a:pPr>
              <a:spcBef>
                <a:spcPct val="0"/>
              </a:spcBef>
            </a:pPr>
            <a:r>
              <a:rPr lang="en-US" altLang="zh-CN" sz="800">
                <a:solidFill>
                  <a:srgbClr val="0000FF"/>
                </a:solidFill>
              </a:rPr>
              <a:t>All-particle spectrum has been measured by Tibet-III array, and very sharp knee can be seen around 4PeV, it might mean something which we don’t yet know.</a:t>
            </a:r>
          </a:p>
        </p:txBody>
      </p:sp>
    </p:spTree>
    <p:extLst>
      <p:ext uri="{BB962C8B-B14F-4D97-AF65-F5344CB8AC3E}">
        <p14:creationId xmlns:p14="http://schemas.microsoft.com/office/powerpoint/2010/main" val="2075208718"/>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3B8DA9-84A9-4EB6-B189-249AA29D5ED9}"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3073331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19BEBD-31B5-41E6-929A-0EC0DB0F1D8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039914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3B8DA9-84A9-4EB6-B189-249AA29D5ED9}"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4158919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3B8DA9-84A9-4EB6-B189-249AA29D5ED9}"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6675860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35E4EF-3DBB-440A-B311-998833C89C80}" type="slidenum">
              <a:rPr lang="zh-CN" altLang="en-US">
                <a:solidFill>
                  <a:srgbClr val="000000"/>
                </a:solidFill>
              </a:rPr>
              <a:pPr/>
              <a:t>48</a:t>
            </a:fld>
            <a:endParaRPr lang="en-US" altLang="zh-CN">
              <a:solidFill>
                <a:srgbClr val="000000"/>
              </a:solidFill>
            </a:endParaRPr>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r>
              <a:rPr lang="en-US" altLang="zh-CN"/>
              <a:t>An recent work by ASgamma collaboration (please refer to science 314(2006)439-443),</a:t>
            </a:r>
          </a:p>
          <a:p>
            <a:r>
              <a:rPr lang="en-US" altLang="zh-CN"/>
              <a:t>in which we</a:t>
            </a:r>
            <a:r>
              <a:rPr lang="en-US" altLang="zh-CN">
                <a:solidFill>
                  <a:srgbClr val="292526"/>
                </a:solidFill>
                <a:latin typeface="AdvTT279fc3c2" charset="0"/>
              </a:rPr>
              <a:t> present two-dimensional high-precision anisotropy measurement for</a:t>
            </a:r>
          </a:p>
          <a:p>
            <a:r>
              <a:rPr lang="en-US" altLang="zh-CN">
                <a:solidFill>
                  <a:srgbClr val="292526"/>
                </a:solidFill>
                <a:latin typeface="AdvTT279fc3c2" charset="0"/>
              </a:rPr>
              <a:t>energies from a few to several hundred teraelectronvolts (TeV), using the large data sample</a:t>
            </a:r>
          </a:p>
          <a:p>
            <a:r>
              <a:rPr lang="en-US" altLang="zh-CN">
                <a:solidFill>
                  <a:srgbClr val="292526"/>
                </a:solidFill>
                <a:latin typeface="AdvTT279fc3c2" charset="0"/>
              </a:rPr>
              <a:t>(about 40 billion events) of the Tibet Air Shower Arrays (from 1997 to 2005). Besides revealing</a:t>
            </a:r>
          </a:p>
          <a:p>
            <a:r>
              <a:rPr lang="en-US" altLang="zh-CN">
                <a:solidFill>
                  <a:srgbClr val="292526"/>
                </a:solidFill>
                <a:latin typeface="AdvTT279fc3c2" charset="0"/>
              </a:rPr>
              <a:t>finer details of the known anisotropies, a new component of Galactic cosmic ray anisotropy in</a:t>
            </a:r>
          </a:p>
          <a:p>
            <a:r>
              <a:rPr lang="en-US" altLang="zh-CN">
                <a:solidFill>
                  <a:srgbClr val="292526"/>
                </a:solidFill>
                <a:latin typeface="AdvTT279fc3c2" charset="0"/>
              </a:rPr>
              <a:t>sidereal time is uncovered around the Cygnus region direction (region III). Deeper view (last</a:t>
            </a:r>
          </a:p>
          <a:p>
            <a:r>
              <a:rPr lang="en-US" altLang="zh-CN">
                <a:solidFill>
                  <a:srgbClr val="292526"/>
                </a:solidFill>
                <a:latin typeface="AdvTT279fc3c2" charset="0"/>
              </a:rPr>
              <a:t>panel in the left plot) in region III reveals the existence of</a:t>
            </a:r>
            <a:r>
              <a:rPr lang="en-US" altLang="zh-CN">
                <a:solidFill>
                  <a:srgbClr val="292526"/>
                </a:solidFill>
                <a:latin typeface="AdvP7B6C" charset="0"/>
              </a:rPr>
              <a:t> small-scale excess,</a:t>
            </a:r>
          </a:p>
          <a:p>
            <a:r>
              <a:rPr lang="en-US" altLang="zh-CN">
                <a:solidFill>
                  <a:srgbClr val="292526"/>
                </a:solidFill>
                <a:latin typeface="AdvP7B6C" charset="0"/>
              </a:rPr>
              <a:t>which favors the interpretation that the extended gamma-ray emission from the Cygnus region</a:t>
            </a:r>
          </a:p>
          <a:p>
            <a:r>
              <a:rPr lang="en-US" altLang="zh-CN">
                <a:solidFill>
                  <a:srgbClr val="292526"/>
                </a:solidFill>
                <a:latin typeface="AdvP7B6C" charset="0"/>
              </a:rPr>
              <a:t>contributes considerably to the overall excess in the region. Because our experiment</a:t>
            </a:r>
          </a:p>
          <a:p>
            <a:r>
              <a:rPr lang="en-US" altLang="zh-CN">
                <a:solidFill>
                  <a:srgbClr val="292526"/>
                </a:solidFill>
                <a:latin typeface="AdvP7B6C" charset="0"/>
              </a:rPr>
              <a:t>cannot yet distinguish gamma rays from the charged CR background, we cannot</a:t>
            </a:r>
          </a:p>
          <a:p>
            <a:r>
              <a:rPr lang="en-US" altLang="zh-CN">
                <a:solidFill>
                  <a:srgbClr val="292526"/>
                </a:solidFill>
                <a:latin typeface="AdvP7B6C" charset="0"/>
              </a:rPr>
              <a:t>tell how much of this excess can be attributed to gamma rays and how much, if any,</a:t>
            </a:r>
          </a:p>
          <a:p>
            <a:r>
              <a:rPr lang="en-US" altLang="zh-CN">
                <a:solidFill>
                  <a:srgbClr val="292526"/>
                </a:solidFill>
                <a:latin typeface="AdvP7B6C" charset="0"/>
              </a:rPr>
              <a:t>is associated with charged CRs. Such a determination requires upgrading the Tibet</a:t>
            </a:r>
          </a:p>
          <a:p>
            <a:r>
              <a:rPr lang="en-US" altLang="zh-CN">
                <a:solidFill>
                  <a:srgbClr val="292526"/>
                </a:solidFill>
                <a:latin typeface="AdvP7B6C" charset="0"/>
              </a:rPr>
              <a:t>Air Shower arrays for CR and gamma-ray discrimination.</a:t>
            </a:r>
            <a:endParaRPr lang="en-US" altLang="zh-CN">
              <a:solidFill>
                <a:srgbClr val="000000"/>
              </a:solidFill>
              <a:latin typeface="AdvP7B6C" charset="0"/>
            </a:endParaRPr>
          </a:p>
          <a:p>
            <a:endParaRPr lang="en-US" altLang="zh-CN">
              <a:solidFill>
                <a:srgbClr val="292526"/>
              </a:solidFill>
              <a:latin typeface="AdvTT279fc3c2" charset="0"/>
            </a:endParaRPr>
          </a:p>
          <a:p>
            <a:r>
              <a:rPr lang="en-US" altLang="zh-CN">
                <a:solidFill>
                  <a:srgbClr val="292526"/>
                </a:solidFill>
                <a:latin typeface="AdvTT279fc3c2" charset="0"/>
              </a:rPr>
              <a:t>   For cosmic-ray energies up to a few hundred TeV (right plot), all components of anisotropies</a:t>
            </a:r>
          </a:p>
          <a:p>
            <a:r>
              <a:rPr lang="en-US" altLang="zh-CN">
                <a:solidFill>
                  <a:srgbClr val="292526"/>
                </a:solidFill>
                <a:latin typeface="AdvTT279fc3c2" charset="0"/>
              </a:rPr>
              <a:t>fade away, showing a corotation of Galactic cosmic rays with the local Galactic magnetic</a:t>
            </a:r>
          </a:p>
          <a:p>
            <a:r>
              <a:rPr lang="en-US" altLang="zh-CN">
                <a:solidFill>
                  <a:srgbClr val="292526"/>
                </a:solidFill>
                <a:latin typeface="AdvTT279fc3c2" charset="0"/>
              </a:rPr>
              <a:t>environment.</a:t>
            </a:r>
            <a:endParaRPr lang="en-US" altLang="zh-CN">
              <a:solidFill>
                <a:srgbClr val="000000"/>
              </a:solidFill>
              <a:latin typeface="AdvTT279fc3c2" charset="0"/>
            </a:endParaRPr>
          </a:p>
          <a:p>
            <a:endParaRPr lang="zh-CN" altLang="en-US"/>
          </a:p>
        </p:txBody>
      </p:sp>
    </p:spTree>
    <p:extLst>
      <p:ext uri="{BB962C8B-B14F-4D97-AF65-F5344CB8AC3E}">
        <p14:creationId xmlns:p14="http://schemas.microsoft.com/office/powerpoint/2010/main" val="2707582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a:t>
            </a:r>
            <a:r>
              <a:rPr lang="en-US" altLang="zh-CN" dirty="0" err="1" smtClean="0"/>
              <a:t>TeV</a:t>
            </a:r>
            <a:r>
              <a:rPr lang="zh-CN" altLang="en-US" dirty="0" smtClean="0"/>
              <a:t>能区，我们发现宇宙线微弱的各向异性有</a:t>
            </a:r>
            <a:r>
              <a:rPr lang="en-US" altLang="zh-CN" dirty="0" smtClean="0"/>
              <a:t>3</a:t>
            </a:r>
            <a:r>
              <a:rPr lang="zh-CN" altLang="en-US" dirty="0" smtClean="0"/>
              <a:t>个特征方向，一个垂直银盘，两个在旋臂的切线方向，可能代表着宇宙线等离子体在这个三个方向存在流动。</a:t>
            </a:r>
            <a:endParaRPr lang="en-US" altLang="zh-CN" dirty="0" smtClean="0"/>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val="25846753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xfrm>
            <a:off x="407988" y="752475"/>
            <a:ext cx="5853112" cy="3294063"/>
          </a:xfrm>
        </p:spPr>
      </p:sp>
      <p:sp>
        <p:nvSpPr>
          <p:cNvPr id="262147" name="Rectangle 3"/>
          <p:cNvSpPr>
            <a:spLocks noGrp="1" noChangeArrowheads="1"/>
          </p:cNvSpPr>
          <p:nvPr>
            <p:ph type="body" idx="1"/>
          </p:nvPr>
        </p:nvSpPr>
        <p:spPr>
          <a:xfrm>
            <a:off x="536575" y="4386263"/>
            <a:ext cx="5780088" cy="3952875"/>
          </a:xfrm>
          <a:noFill/>
        </p:spPr>
        <p:txBody>
          <a:bodyPr/>
          <a:lstStyle/>
          <a:p>
            <a:pPr eaLnBrk="1" hangingPunct="1"/>
            <a:r>
              <a:rPr lang="zh-CN" altLang="en-US" dirty="0" smtClean="0"/>
              <a:t>考虑到上面的结构很有一般性，又考虑太阳系本来就是银河系的一个普通恒星，我们把上述图象推广到全银河系。</a:t>
            </a:r>
          </a:p>
          <a:p>
            <a:pPr eaLnBrk="1" hangingPunct="1"/>
            <a:r>
              <a:rPr lang="zh-CN" altLang="en-US" dirty="0" smtClean="0"/>
              <a:t>也就是银河系有垂直于银盘往北极和南极流动的宇宙线，此外还有沿旋臂流入的宇宙线，这些宇宙线流动构成的电流产生的磁场很容易就能计算出来，</a:t>
            </a:r>
          </a:p>
          <a:p>
            <a:pPr eaLnBrk="1" hangingPunct="1"/>
            <a:r>
              <a:rPr lang="zh-CN" altLang="en-US" dirty="0" smtClean="0"/>
              <a:t>非常有趣的是，计算出的结构和国台韩金林观测的结论一致。这不仅为理解银河系的磁场提供了新思路，也使我们有了一个全银河系宇宙线各向异性的可能的图象。</a:t>
            </a:r>
          </a:p>
        </p:txBody>
      </p:sp>
    </p:spTree>
    <p:extLst>
      <p:ext uri="{BB962C8B-B14F-4D97-AF65-F5344CB8AC3E}">
        <p14:creationId xmlns:p14="http://schemas.microsoft.com/office/powerpoint/2010/main" val="1922606390"/>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F69500-FF78-4CE7-A10A-10AFC2FC9629}" type="slidenum">
              <a:rPr lang="zh-CN" altLang="en-US">
                <a:solidFill>
                  <a:srgbClr val="000000"/>
                </a:solidFill>
              </a:rPr>
              <a:pPr/>
              <a:t>52</a:t>
            </a:fld>
            <a:endParaRPr lang="zh-CN" altLang="en-US">
              <a:solidFill>
                <a:srgbClr val="000000"/>
              </a:solidFill>
            </a:endParaRPr>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altLang="zh-CN" dirty="0" smtClean="0"/>
              <a:t>Having realized that traditional surface detector can’t distinguish</a:t>
            </a:r>
            <a:r>
              <a:rPr lang="en-US" altLang="zh-CN" baseline="0" dirty="0" smtClean="0"/>
              <a:t> the overwhelming CRs background from gamma rays signal and convinced that water </a:t>
            </a:r>
            <a:r>
              <a:rPr lang="en-US" altLang="zh-CN" baseline="0" dirty="0" err="1" smtClean="0"/>
              <a:t>cherenkov</a:t>
            </a:r>
            <a:r>
              <a:rPr lang="en-US" altLang="zh-CN" baseline="0" dirty="0" smtClean="0"/>
              <a:t> technique could provides a right solution. We were interested in </a:t>
            </a:r>
            <a:r>
              <a:rPr lang="en-US" altLang="zh-CN" baseline="0" dirty="0" err="1" smtClean="0"/>
              <a:t>buidling</a:t>
            </a:r>
            <a:r>
              <a:rPr lang="en-US" altLang="zh-CN" baseline="0" dirty="0" smtClean="0"/>
              <a:t> HAWC at </a:t>
            </a:r>
            <a:r>
              <a:rPr lang="en-US" altLang="zh-CN" baseline="0" dirty="0" err="1" smtClean="0"/>
              <a:t>YangBaJing</a:t>
            </a:r>
            <a:r>
              <a:rPr lang="en-US" altLang="zh-CN" baseline="0" dirty="0" smtClean="0"/>
              <a:t> when Gus and his colleagues proposed the HAWC.  The water Cherenkov detector serves as an electromagnetic detector and muon detector simultaneously. As CR nuclei shower contains much more muon then gamma ray shower,  CRs can now be easily separated from gamma rays and the sensitivity of gamma ray observation van be improved greatly.</a:t>
            </a:r>
          </a:p>
          <a:p>
            <a:endParaRPr lang="en-US" altLang="zh-CN" dirty="0" smtClean="0"/>
          </a:p>
        </p:txBody>
      </p:sp>
    </p:spTree>
    <p:extLst>
      <p:ext uri="{BB962C8B-B14F-4D97-AF65-F5344CB8AC3E}">
        <p14:creationId xmlns:p14="http://schemas.microsoft.com/office/powerpoint/2010/main" val="4077580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On the other hand, </a:t>
            </a:r>
            <a:r>
              <a:rPr lang="en-US" altLang="zh-CN" dirty="0" err="1" smtClean="0"/>
              <a:t>ASg</a:t>
            </a:r>
            <a:r>
              <a:rPr lang="en-US" altLang="zh-CN" dirty="0" smtClean="0"/>
              <a:t> tried</a:t>
            </a:r>
            <a:r>
              <a:rPr lang="en-US" altLang="zh-CN" baseline="0" dirty="0" smtClean="0"/>
              <a:t> to use the same trick at 100TeV. The idea was to build underground muon detector with water Cherenkov technique and to improve the sensitivity at 100TeV by a factor of 10.</a:t>
            </a:r>
            <a:endParaRPr lang="zh-CN" altLang="en-US" dirty="0"/>
          </a:p>
        </p:txBody>
      </p:sp>
      <p:sp>
        <p:nvSpPr>
          <p:cNvPr id="4" name="灯片编号占位符 3"/>
          <p:cNvSpPr>
            <a:spLocks noGrp="1"/>
          </p:cNvSpPr>
          <p:nvPr>
            <p:ph type="sldNum" sz="quarter" idx="10"/>
          </p:nvPr>
        </p:nvSpPr>
        <p:spPr/>
        <p:txBody>
          <a:bodyPr/>
          <a:lstStyle/>
          <a:p>
            <a:fld id="{C8DA547C-8D9C-40F7-BCFF-4DD6B9F565A5}" type="slidenum">
              <a:rPr lang="zh-CN" altLang="en-US" smtClean="0"/>
              <a:t>54</a:t>
            </a:fld>
            <a:endParaRPr lang="zh-CN" altLang="en-US"/>
          </a:p>
        </p:txBody>
      </p:sp>
    </p:spTree>
    <p:extLst>
      <p:ext uri="{BB962C8B-B14F-4D97-AF65-F5344CB8AC3E}">
        <p14:creationId xmlns:p14="http://schemas.microsoft.com/office/powerpoint/2010/main" val="25833359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8DA547C-8D9C-40F7-BCFF-4DD6B9F565A5}" type="slidenum">
              <a:rPr lang="zh-CN" altLang="en-US" smtClean="0"/>
              <a:t>55</a:t>
            </a:fld>
            <a:endParaRPr lang="zh-CN" altLang="en-US"/>
          </a:p>
        </p:txBody>
      </p:sp>
    </p:spTree>
    <p:extLst>
      <p:ext uri="{BB962C8B-B14F-4D97-AF65-F5344CB8AC3E}">
        <p14:creationId xmlns:p14="http://schemas.microsoft.com/office/powerpoint/2010/main" val="39820043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本项目使用的</a:t>
            </a:r>
            <a:r>
              <a:rPr lang="en-US" altLang="zh-CN" dirty="0" smtClean="0"/>
              <a:t>LHAASO-</a:t>
            </a:r>
            <a:r>
              <a:rPr lang="zh-CN" altLang="en-US" dirty="0" smtClean="0"/>
              <a:t>平方公里阵列将是</a:t>
            </a:r>
            <a:r>
              <a:rPr lang="en-US" altLang="zh-CN" dirty="0" smtClean="0"/>
              <a:t>100TeV</a:t>
            </a:r>
            <a:r>
              <a:rPr lang="zh-CN" altLang="en-US" dirty="0" smtClean="0"/>
              <a:t>能区国际上最灵敏的全天候伽马望远镜。</a:t>
            </a:r>
            <a:endParaRPr lang="en-US" altLang="zh-CN" dirty="0" smtClean="0"/>
          </a:p>
          <a:p>
            <a:r>
              <a:rPr lang="zh-CN" altLang="en-US" dirty="0" smtClean="0"/>
              <a:t>它之所以灵敏有两个原因：一是表面闪烁体阵列大，从而有效面积大；二是地下</a:t>
            </a:r>
            <a:r>
              <a:rPr lang="en-US" altLang="zh-CN" dirty="0" smtClean="0"/>
              <a:t>μ</a:t>
            </a:r>
            <a:r>
              <a:rPr lang="zh-CN" altLang="en-US" dirty="0" smtClean="0"/>
              <a:t>子探测器大，在</a:t>
            </a:r>
            <a:r>
              <a:rPr lang="en-US" altLang="zh-CN" dirty="0" smtClean="0"/>
              <a:t>100TeV</a:t>
            </a:r>
            <a:r>
              <a:rPr lang="zh-CN" altLang="en-US" dirty="0" smtClean="0"/>
              <a:t>能区，可排除</a:t>
            </a:r>
            <a:r>
              <a:rPr lang="en-US" altLang="zh-CN" dirty="0" smtClean="0"/>
              <a:t>99.99%</a:t>
            </a:r>
            <a:r>
              <a:rPr lang="zh-CN" altLang="en-US" dirty="0" smtClean="0"/>
              <a:t>的宇宙线本底，使伽马探测近乎无本底。</a:t>
            </a:r>
            <a:endParaRPr lang="en-US" altLang="zh-CN" dirty="0" smtClean="0"/>
          </a:p>
          <a:p>
            <a:r>
              <a:rPr lang="en-US" altLang="zh-CN" dirty="0" smtClean="0"/>
              <a:t>LHAASO-KM2A</a:t>
            </a:r>
            <a:r>
              <a:rPr lang="zh-CN" altLang="en-US" dirty="0" smtClean="0"/>
              <a:t>在</a:t>
            </a:r>
            <a:r>
              <a:rPr lang="en-US" altLang="zh-CN" dirty="0" smtClean="0"/>
              <a:t>100TeV</a:t>
            </a:r>
            <a:r>
              <a:rPr lang="zh-CN" altLang="en-US" dirty="0" smtClean="0"/>
              <a:t>的灵敏度是正在运行的</a:t>
            </a:r>
            <a:r>
              <a:rPr lang="en-US" altLang="zh-CN" dirty="0" smtClean="0"/>
              <a:t>HAWC</a:t>
            </a:r>
            <a:r>
              <a:rPr lang="zh-CN" altLang="en-US" dirty="0" smtClean="0"/>
              <a:t>实验的近百倍。</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58</a:t>
            </a:fld>
            <a:endParaRPr lang="zh-CN" altLang="en-US">
              <a:solidFill>
                <a:prstClr val="black"/>
              </a:solidFill>
            </a:endParaRPr>
          </a:p>
        </p:txBody>
      </p:sp>
    </p:spTree>
    <p:extLst>
      <p:ext uri="{BB962C8B-B14F-4D97-AF65-F5344CB8AC3E}">
        <p14:creationId xmlns:p14="http://schemas.microsoft.com/office/powerpoint/2010/main" val="1667973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MILAGRO</a:t>
            </a:r>
            <a:r>
              <a:rPr lang="zh-CN" altLang="en-US" dirty="0" smtClean="0"/>
              <a:t>和</a:t>
            </a:r>
            <a:r>
              <a:rPr lang="en-US" altLang="zh-CN" dirty="0" smtClean="0"/>
              <a:t>ARGO</a:t>
            </a:r>
            <a:r>
              <a:rPr lang="zh-CN" altLang="en-US" dirty="0" smtClean="0"/>
              <a:t>在</a:t>
            </a:r>
            <a:r>
              <a:rPr lang="en-US" altLang="zh-CN" dirty="0" err="1" smtClean="0"/>
              <a:t>TeV</a:t>
            </a:r>
            <a:r>
              <a:rPr lang="zh-CN" altLang="en-US" dirty="0" smtClean="0"/>
              <a:t>能区开展了观测，误差海较大。</a:t>
            </a:r>
            <a:endParaRPr lang="en-US" altLang="zh-CN" dirty="0" smtClean="0"/>
          </a:p>
          <a:p>
            <a:r>
              <a:rPr lang="en-US" altLang="zh-CN" dirty="0" smtClean="0"/>
              <a:t>100TeV</a:t>
            </a:r>
            <a:r>
              <a:rPr lang="zh-CN" altLang="en-US" dirty="0" smtClean="0"/>
              <a:t>能区还是个空白，通过</a:t>
            </a:r>
            <a:r>
              <a:rPr lang="en-US" altLang="zh-CN" dirty="0" smtClean="0"/>
              <a:t>LHAASO</a:t>
            </a:r>
            <a:r>
              <a:rPr lang="zh-CN" altLang="en-US" dirty="0" smtClean="0"/>
              <a:t>的测量，我们将知道</a:t>
            </a:r>
            <a:r>
              <a:rPr lang="en-US" altLang="zh-CN" dirty="0" err="1" smtClean="0"/>
              <a:t>PeV</a:t>
            </a:r>
            <a:r>
              <a:rPr lang="zh-CN" altLang="en-US" dirty="0" smtClean="0"/>
              <a:t>宇宙线在银河系的分布。</a:t>
            </a:r>
          </a:p>
          <a:p>
            <a:r>
              <a:rPr lang="zh-CN" altLang="en-US" dirty="0" smtClean="0"/>
              <a:t>对于这个能区的新物理研究也非常重要。</a:t>
            </a:r>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68</a:t>
            </a:fld>
            <a:endParaRPr lang="zh-CN" altLang="en-US">
              <a:solidFill>
                <a:prstClr val="black"/>
              </a:solidFill>
            </a:endParaRPr>
          </a:p>
        </p:txBody>
      </p:sp>
    </p:spTree>
    <p:extLst>
      <p:ext uri="{BB962C8B-B14F-4D97-AF65-F5344CB8AC3E}">
        <p14:creationId xmlns:p14="http://schemas.microsoft.com/office/powerpoint/2010/main" val="1640191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409575" y="754063"/>
            <a:ext cx="5854700" cy="3294062"/>
          </a:xfrm>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t>1912</a:t>
            </a:r>
            <a:r>
              <a:rPr lang="zh-CN" altLang="en-US" smtClean="0"/>
              <a:t>年</a:t>
            </a:r>
            <a:r>
              <a:rPr lang="en-US" altLang="zh-CN" smtClean="0"/>
              <a:t>HESS</a:t>
            </a:r>
            <a:r>
              <a:rPr lang="zh-CN" altLang="en-US" smtClean="0"/>
              <a:t>发现电离随海拔高度增加而增加。随后，又有人重复了实验，并把海拔高度升高到</a:t>
            </a:r>
            <a:r>
              <a:rPr lang="en-US" altLang="zh-CN" smtClean="0"/>
              <a:t>9300</a:t>
            </a:r>
            <a:r>
              <a:rPr lang="zh-CN" altLang="en-US" smtClean="0"/>
              <a:t>米，完全证实了</a:t>
            </a:r>
            <a:r>
              <a:rPr lang="en-US" altLang="zh-CN" smtClean="0"/>
              <a:t>HESS</a:t>
            </a:r>
            <a:r>
              <a:rPr lang="zh-CN" altLang="en-US" smtClean="0"/>
              <a:t>的判断。</a:t>
            </a:r>
          </a:p>
        </p:txBody>
      </p:sp>
    </p:spTree>
    <p:extLst>
      <p:ext uri="{BB962C8B-B14F-4D97-AF65-F5344CB8AC3E}">
        <p14:creationId xmlns:p14="http://schemas.microsoft.com/office/powerpoint/2010/main" val="2989164867"/>
      </p:ext>
    </p:extLst>
  </p:cSld>
  <p:clrMapOvr>
    <a:overrideClrMapping bg1="lt1" tx1="dk1" bg2="lt2" tx2="dk2" accent1="accent1" accent2="accent2" accent3="accent3" accent4="accent4" accent5="accent5" accent6="accent6" hlink="hlink" folHlink="folHlink"/>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银心在历史上可能更为活跃早有许多其他的证据。</a:t>
            </a:r>
            <a:endParaRPr lang="en-US" altLang="zh-CN" dirty="0" smtClean="0"/>
          </a:p>
          <a:p>
            <a:r>
              <a:rPr lang="en-US" altLang="zh-CN" dirty="0" smtClean="0"/>
              <a:t>2010</a:t>
            </a:r>
            <a:r>
              <a:rPr lang="zh-CN" altLang="en-US" dirty="0" smtClean="0"/>
              <a:t>年发现的银盘上下对称的巨大伽玛射线泡泡，应该与银心活跃历史有关。这两个泡泡的尺寸与银河系大小相当。</a:t>
            </a:r>
            <a:endParaRPr lang="en-US" altLang="zh-CN" dirty="0" smtClean="0"/>
          </a:p>
          <a:p>
            <a:r>
              <a:rPr lang="en-US" altLang="zh-CN" dirty="0" smtClean="0"/>
              <a:t>2014</a:t>
            </a:r>
            <a:r>
              <a:rPr lang="zh-CN" altLang="en-US" dirty="0" smtClean="0"/>
              <a:t>年，</a:t>
            </a:r>
            <a:r>
              <a:rPr lang="en-US" altLang="zh-CN" dirty="0" smtClean="0"/>
              <a:t>Fermi-LAT</a:t>
            </a:r>
            <a:r>
              <a:rPr lang="zh-CN" altLang="en-US" dirty="0" smtClean="0"/>
              <a:t>证实了这个发现，能谱测量精度提高，发现在</a:t>
            </a:r>
            <a:r>
              <a:rPr lang="en-US" altLang="zh-CN" dirty="0" smtClean="0"/>
              <a:t>100GeV</a:t>
            </a:r>
            <a:r>
              <a:rPr lang="zh-CN" altLang="en-US" dirty="0" smtClean="0"/>
              <a:t>变陡。这个泡泡里的伽玛来自电子还是来自宇宙线，或是两者的混合？回答这个问题需要更高能量的测量。</a:t>
            </a:r>
            <a:endParaRPr lang="en-US" altLang="zh-CN" dirty="0" smtClean="0"/>
          </a:p>
          <a:p>
            <a:endParaRPr lang="en-US" altLang="zh-CN" dirty="0" smtClean="0"/>
          </a:p>
          <a:p>
            <a:r>
              <a:rPr lang="en-US" altLang="zh-CN" dirty="0" smtClean="0"/>
              <a:t>2016</a:t>
            </a:r>
            <a:r>
              <a:rPr lang="zh-CN" altLang="en-US" dirty="0" smtClean="0"/>
              <a:t>年，</a:t>
            </a:r>
            <a:r>
              <a:rPr lang="en-US" altLang="zh-CN" dirty="0" smtClean="0"/>
              <a:t>HAWC</a:t>
            </a:r>
            <a:r>
              <a:rPr lang="zh-CN" altLang="en-US" dirty="0" smtClean="0"/>
              <a:t>实验首次公布了初步测量的结果，受限于灵敏度，没有测到伽玛射线，只得到了上限。</a:t>
            </a:r>
            <a:endParaRPr lang="en-US" altLang="zh-CN" dirty="0" smtClean="0"/>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69</a:t>
            </a:fld>
            <a:endParaRPr lang="zh-CN" altLang="en-US">
              <a:solidFill>
                <a:prstClr val="black"/>
              </a:solidFill>
            </a:endParaRPr>
          </a:p>
        </p:txBody>
      </p:sp>
    </p:spTree>
    <p:extLst>
      <p:ext uri="{BB962C8B-B14F-4D97-AF65-F5344CB8AC3E}">
        <p14:creationId xmlns:p14="http://schemas.microsoft.com/office/powerpoint/2010/main" val="27320338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银心的天顶角比较大，达到</a:t>
            </a:r>
            <a:r>
              <a:rPr lang="en-US" altLang="zh-CN" dirty="0" smtClean="0"/>
              <a:t>58</a:t>
            </a:r>
            <a:r>
              <a:rPr lang="zh-CN" altLang="en-US" dirty="0" smtClean="0"/>
              <a:t>度，但在</a:t>
            </a:r>
            <a:r>
              <a:rPr lang="en-US" altLang="zh-CN" dirty="0" smtClean="0"/>
              <a:t>100TeV</a:t>
            </a:r>
            <a:r>
              <a:rPr lang="zh-CN" altLang="en-US" dirty="0" smtClean="0"/>
              <a:t>的能量下，即便在这样的天顶角，</a:t>
            </a:r>
            <a:r>
              <a:rPr lang="en-US" altLang="zh-CN" dirty="0" smtClean="0"/>
              <a:t>LHAASO</a:t>
            </a:r>
            <a:r>
              <a:rPr lang="zh-CN" altLang="en-US" dirty="0" smtClean="0"/>
              <a:t>也有较好的探测能力。</a:t>
            </a:r>
            <a:endParaRPr lang="en-US" altLang="zh-CN" dirty="0" smtClean="0"/>
          </a:p>
          <a:p>
            <a:r>
              <a:rPr lang="zh-CN" altLang="en-US" dirty="0" smtClean="0"/>
              <a:t>这是黑点是</a:t>
            </a:r>
            <a:r>
              <a:rPr lang="en-US" altLang="zh-CN" dirty="0" smtClean="0"/>
              <a:t>HESS</a:t>
            </a:r>
            <a:r>
              <a:rPr lang="zh-CN" altLang="en-US" dirty="0" smtClean="0"/>
              <a:t>观测的银心几十光年内的能谱，红先是由项目组成员所提出模型给出的能谱，可以看到，</a:t>
            </a:r>
            <a:r>
              <a:rPr lang="en-US" altLang="zh-CN" dirty="0" smtClean="0"/>
              <a:t>LHAASO</a:t>
            </a:r>
            <a:r>
              <a:rPr lang="zh-CN" altLang="en-US" dirty="0" smtClean="0"/>
              <a:t>的灵敏度曲正好可以在</a:t>
            </a:r>
            <a:r>
              <a:rPr lang="en-US" altLang="zh-CN" dirty="0" smtClean="0"/>
              <a:t>100TeV</a:t>
            </a:r>
            <a:r>
              <a:rPr lang="zh-CN" altLang="en-US" dirty="0" smtClean="0"/>
              <a:t>能区看到银心，如果模型是对的话。</a:t>
            </a:r>
            <a:endParaRPr lang="en-US" altLang="zh-CN" dirty="0" smtClean="0"/>
          </a:p>
          <a:p>
            <a:r>
              <a:rPr lang="zh-CN" altLang="en-US" dirty="0" smtClean="0"/>
              <a:t>蓝色的点示据银心几十到几百光年的环带上的能谱，去掉</a:t>
            </a:r>
            <a:r>
              <a:rPr lang="en-US" altLang="zh-CN" dirty="0" smtClean="0"/>
              <a:t>10</a:t>
            </a:r>
            <a:r>
              <a:rPr lang="zh-CN" altLang="en-US" dirty="0" smtClean="0"/>
              <a:t>倍的因子，与黑点相当，因而</a:t>
            </a:r>
            <a:r>
              <a:rPr lang="en-US" altLang="zh-CN" dirty="0" smtClean="0"/>
              <a:t>LHAASO</a:t>
            </a:r>
            <a:r>
              <a:rPr lang="zh-CN" altLang="en-US" dirty="0" smtClean="0"/>
              <a:t>也具有相同的探测能力。</a:t>
            </a:r>
            <a:endParaRPr lang="en-US" altLang="zh-CN" dirty="0" smtClean="0"/>
          </a:p>
          <a:p>
            <a:r>
              <a:rPr lang="zh-CN" altLang="en-US" dirty="0" smtClean="0"/>
              <a:t>除此而外，我们也可能看到预料之外的新现象。</a:t>
            </a:r>
            <a:endParaRPr lang="en-US" altLang="zh-CN" dirty="0" smtClean="0"/>
          </a:p>
        </p:txBody>
      </p:sp>
      <p:sp>
        <p:nvSpPr>
          <p:cNvPr id="4" name="灯片编号占位符 3"/>
          <p:cNvSpPr>
            <a:spLocks noGrp="1"/>
          </p:cNvSpPr>
          <p:nvPr>
            <p:ph type="sldNum" sz="quarter" idx="10"/>
          </p:nvPr>
        </p:nvSpPr>
        <p:spPr/>
        <p:txBody>
          <a:bodyPr/>
          <a:lstStyle/>
          <a:p>
            <a:fld id="{41E57A4F-5FA1-46D6-B633-6A1E1FA2EC57}" type="slidenum">
              <a:rPr lang="zh-CN" altLang="en-US" smtClean="0">
                <a:solidFill>
                  <a:prstClr val="black"/>
                </a:solidFill>
              </a:rPr>
              <a:pPr/>
              <a:t>70</a:t>
            </a:fld>
            <a:endParaRPr lang="zh-CN" altLang="en-US">
              <a:solidFill>
                <a:prstClr val="black"/>
              </a:solidFill>
            </a:endParaRPr>
          </a:p>
        </p:txBody>
      </p:sp>
    </p:spTree>
    <p:extLst>
      <p:ext uri="{BB962C8B-B14F-4D97-AF65-F5344CB8AC3E}">
        <p14:creationId xmlns:p14="http://schemas.microsoft.com/office/powerpoint/2010/main" val="551778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9"/>
          <p:cNvSpPr>
            <a:spLocks noGrp="1" noChangeArrowheads="1"/>
          </p:cNvSpPr>
          <p:nvPr>
            <p:ph type="sldNum" sz="quarter"/>
          </p:nvPr>
        </p:nvSpPr>
        <p:spPr>
          <a:noFill/>
        </p:spPr>
        <p:txBody>
          <a:bodyPr/>
          <a:lstStyle/>
          <a:p>
            <a:fld id="{D926A8BF-1028-4E12-AC28-D44342B37676}" type="slidenum">
              <a:rPr lang="en-US" altLang="zh-CN" smtClean="0">
                <a:latin typeface="Calibri" pitchFamily="34" charset="0"/>
                <a:ea typeface="宋体" pitchFamily="2" charset="-122"/>
              </a:rPr>
              <a:pPr/>
              <a:t>71</a:t>
            </a:fld>
            <a:endParaRPr lang="en-US" altLang="zh-CN" smtClean="0">
              <a:latin typeface="Calibri" pitchFamily="34" charset="0"/>
              <a:ea typeface="宋体" pitchFamily="2" charset="-122"/>
            </a:endParaRPr>
          </a:p>
        </p:txBody>
      </p:sp>
      <p:sp>
        <p:nvSpPr>
          <p:cNvPr id="30723" name="Rectangle 1"/>
          <p:cNvSpPr>
            <a:spLocks noGrp="1" noRot="1" noChangeAspect="1" noChangeArrowheads="1" noTextEdit="1"/>
          </p:cNvSpPr>
          <p:nvPr>
            <p:ph type="sldImg"/>
          </p:nvPr>
        </p:nvSpPr>
        <p:spPr>
          <a:xfrm>
            <a:off x="382588" y="685800"/>
            <a:ext cx="6089650" cy="3425825"/>
          </a:xfrm>
          <a:solidFill>
            <a:srgbClr val="FFFFFF"/>
          </a:solidFill>
          <a:ln/>
        </p:spPr>
      </p:sp>
      <p:sp>
        <p:nvSpPr>
          <p:cNvPr id="30724" name="Rectangle 2"/>
          <p:cNvSpPr>
            <a:spLocks noGrp="1" noChangeArrowheads="1"/>
          </p:cNvSpPr>
          <p:nvPr>
            <p:ph type="body" idx="1"/>
          </p:nvPr>
        </p:nvSpPr>
        <p:spPr>
          <a:xfrm>
            <a:off x="685800" y="4343400"/>
            <a:ext cx="5483225" cy="4111625"/>
          </a:xfrm>
          <a:noFill/>
          <a:ln/>
        </p:spPr>
        <p:txBody>
          <a:bodyPr wrap="none" anchor="ctr"/>
          <a:lstStyle/>
          <a:p>
            <a:endParaRPr lang="zh-CN" altLang="zh-CN" dirty="0" smtClean="0">
              <a:latin typeface="Times New Roman" pitchFamily="18" charset="0"/>
            </a:endParaRPr>
          </a:p>
        </p:txBody>
      </p:sp>
    </p:spTree>
    <p:extLst>
      <p:ext uri="{BB962C8B-B14F-4D97-AF65-F5344CB8AC3E}">
        <p14:creationId xmlns:p14="http://schemas.microsoft.com/office/powerpoint/2010/main" val="2674122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409575" y="754063"/>
            <a:ext cx="5854700" cy="3294062"/>
          </a:xfrm>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大家都知道，在宇宙线的研究中，人们发现了许多的基本粒子，直到上世纪</a:t>
            </a:r>
            <a:r>
              <a:rPr lang="en-US" altLang="zh-CN" smtClean="0"/>
              <a:t>50</a:t>
            </a:r>
            <a:r>
              <a:rPr lang="zh-CN" altLang="en-US" smtClean="0"/>
              <a:t>年代中期加速器实验的开始。</a:t>
            </a:r>
          </a:p>
        </p:txBody>
      </p:sp>
    </p:spTree>
    <p:extLst>
      <p:ext uri="{BB962C8B-B14F-4D97-AF65-F5344CB8AC3E}">
        <p14:creationId xmlns:p14="http://schemas.microsoft.com/office/powerpoint/2010/main" val="1651821056"/>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19BEBD-31B5-41E6-929A-0EC0DB0F1D8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119879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星系际磁场偏转正负电子对</a:t>
            </a:r>
          </a:p>
          <a:p>
            <a:r>
              <a:rPr lang="en-US" altLang="zh-CN" dirty="0" smtClean="0"/>
              <a:t>Fermi-LAT</a:t>
            </a:r>
            <a:r>
              <a:rPr lang="zh-CN" altLang="en-US" dirty="0" smtClean="0"/>
              <a:t>未观测到次级伽马，表明星系际空间存在磁场</a:t>
            </a:r>
          </a:p>
          <a:p>
            <a:r>
              <a:rPr lang="zh-CN" altLang="en-US" dirty="0" smtClean="0"/>
              <a:t>次级伽马偏离视线方向，级联伽马流强被压低</a:t>
            </a:r>
            <a:r>
              <a:rPr lang="en-US" altLang="zh-CN" dirty="0" smtClean="0"/>
              <a:t>3*10-16G</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3019BEBD-31B5-41E6-929A-0EC0DB0F1D8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225692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xfrm>
            <a:off x="409575" y="752475"/>
            <a:ext cx="5848350" cy="3290888"/>
          </a:xfrm>
        </p:spPr>
      </p:sp>
      <p:sp>
        <p:nvSpPr>
          <p:cNvPr id="229379" name="Rectangle 3"/>
          <p:cNvSpPr>
            <a:spLocks noGrp="1" noChangeArrowheads="1"/>
          </p:cNvSpPr>
          <p:nvPr>
            <p:ph type="body" idx="1"/>
          </p:nvPr>
        </p:nvSpPr>
        <p:spPr>
          <a:xfrm>
            <a:off x="533400" y="4386263"/>
            <a:ext cx="5783263" cy="3951287"/>
          </a:xfrm>
          <a:noFill/>
        </p:spPr>
        <p:txBody>
          <a:bodyPr/>
          <a:lstStyle/>
          <a:p>
            <a:pPr eaLnBrk="1" hangingPunct="1"/>
            <a:r>
              <a:rPr lang="zh-CN" altLang="en-US" dirty="0" smtClean="0"/>
              <a:t>宇宙线中核子占</a:t>
            </a:r>
            <a:r>
              <a:rPr lang="en-US" altLang="zh-CN" dirty="0" smtClean="0"/>
              <a:t>99%</a:t>
            </a:r>
            <a:r>
              <a:rPr lang="zh-CN" altLang="en-US" dirty="0" smtClean="0"/>
              <a:t>，电子</a:t>
            </a:r>
            <a:r>
              <a:rPr lang="en-US" altLang="zh-CN" dirty="0" smtClean="0"/>
              <a:t>1%</a:t>
            </a:r>
            <a:r>
              <a:rPr lang="zh-CN" altLang="en-US" dirty="0" smtClean="0"/>
              <a:t>。</a:t>
            </a:r>
            <a:endParaRPr lang="en-US" altLang="zh-CN" dirty="0" smtClean="0"/>
          </a:p>
          <a:p>
            <a:pPr eaLnBrk="1" hangingPunct="1"/>
            <a:r>
              <a:rPr lang="zh-CN" altLang="en-US" dirty="0" smtClean="0"/>
              <a:t>通过</a:t>
            </a:r>
            <a:r>
              <a:rPr lang="en-US" altLang="zh-CN" dirty="0" smtClean="0"/>
              <a:t>100</a:t>
            </a:r>
            <a:r>
              <a:rPr lang="zh-CN" altLang="en-US" dirty="0" smtClean="0"/>
              <a:t>多年的研究，我们已经获得了其起源的很多知识。宇宙线能谱图可以反映这一点。</a:t>
            </a:r>
            <a:endParaRPr lang="en-US" altLang="zh-CN" dirty="0" smtClean="0"/>
          </a:p>
          <a:p>
            <a:pPr eaLnBrk="1" hangingPunct="1"/>
            <a:r>
              <a:rPr lang="zh-CN" altLang="en-US" dirty="0" smtClean="0"/>
              <a:t>横轴是宇宙线能量，纵轴是能量平方乘以微分能谱。</a:t>
            </a:r>
            <a:endParaRPr lang="en-US" altLang="zh-CN" dirty="0" smtClean="0"/>
          </a:p>
          <a:p>
            <a:pPr eaLnBrk="1" hangingPunct="1"/>
            <a:r>
              <a:rPr lang="zh-CN" altLang="en-US" dirty="0" smtClean="0"/>
              <a:t>在能量增大</a:t>
            </a:r>
            <a:r>
              <a:rPr lang="en-US" altLang="zh-CN" dirty="0" smtClean="0"/>
              <a:t>11</a:t>
            </a:r>
            <a:r>
              <a:rPr lang="zh-CN" altLang="en-US" dirty="0" smtClean="0"/>
              <a:t>个量级的情况下，宇宙线流强下降了</a:t>
            </a:r>
            <a:r>
              <a:rPr lang="en-US" altLang="zh-CN" dirty="0" smtClean="0"/>
              <a:t>30</a:t>
            </a:r>
            <a:r>
              <a:rPr lang="zh-CN" altLang="en-US" dirty="0" smtClean="0"/>
              <a:t>个量级。由于这个原因，只有低能宇宙线可通过空间实验探测，而高能宇宙线必须通过地面实验探测。</a:t>
            </a:r>
            <a:endParaRPr lang="en-US" altLang="zh-CN" dirty="0" smtClean="0"/>
          </a:p>
          <a:p>
            <a:pPr eaLnBrk="1" hangingPunct="1"/>
            <a:r>
              <a:rPr lang="zh-CN" altLang="en-US" dirty="0" smtClean="0"/>
              <a:t>宇宙线能谱基本上表现为幂率谱，但也有变化。最著名的是</a:t>
            </a:r>
            <a:r>
              <a:rPr lang="en-US" altLang="zh-CN" dirty="0" err="1" smtClean="0"/>
              <a:t>PeV</a:t>
            </a:r>
            <a:r>
              <a:rPr lang="zh-CN" altLang="en-US" dirty="0" smtClean="0"/>
              <a:t>的变陡和</a:t>
            </a:r>
            <a:r>
              <a:rPr lang="en-US" altLang="zh-CN" dirty="0" err="1" smtClean="0"/>
              <a:t>EeV</a:t>
            </a:r>
            <a:r>
              <a:rPr lang="zh-CN" altLang="en-US" dirty="0" smtClean="0"/>
              <a:t>的变缓，前者称为“膝”，后者称为“踝”。</a:t>
            </a:r>
            <a:r>
              <a:rPr lang="en-US" altLang="zh-CN" dirty="0" err="1" smtClean="0"/>
              <a:t>EeV</a:t>
            </a:r>
            <a:r>
              <a:rPr lang="zh-CN" altLang="en-US" dirty="0" smtClean="0"/>
              <a:t>的宇宙线在银河磁场中的回旋半径是一千光年，因而它们基本上可以自由出入银河系，变缓表明</a:t>
            </a:r>
            <a:r>
              <a:rPr lang="en-US" altLang="zh-CN" dirty="0" err="1" smtClean="0"/>
              <a:t>EeV</a:t>
            </a:r>
            <a:r>
              <a:rPr lang="zh-CN" altLang="en-US" dirty="0" smtClean="0"/>
              <a:t>以上的宇宙线主要来自银河系外。但</a:t>
            </a:r>
            <a:r>
              <a:rPr lang="en-US" altLang="zh-CN" dirty="0" err="1" smtClean="0"/>
              <a:t>PeV</a:t>
            </a:r>
            <a:r>
              <a:rPr lang="zh-CN" altLang="en-US" dirty="0" smtClean="0"/>
              <a:t>宇宙线的回旋半径只有一个光年，它们很难进出银河系，因而人们认为</a:t>
            </a:r>
            <a:r>
              <a:rPr lang="en-US" altLang="zh-CN" dirty="0" err="1" smtClean="0"/>
              <a:t>PeV</a:t>
            </a:r>
            <a:r>
              <a:rPr lang="zh-CN" altLang="en-US" dirty="0" smtClean="0"/>
              <a:t>以下的宇宙线主要来自银河系，变陡是加速源的加速极限所致。</a:t>
            </a:r>
            <a:endParaRPr lang="en-US" altLang="zh-CN" dirty="0" smtClean="0"/>
          </a:p>
          <a:p>
            <a:pPr eaLnBrk="1" hangingPunct="1"/>
            <a:r>
              <a:rPr lang="zh-CN" altLang="en-US" dirty="0" smtClean="0"/>
              <a:t>另外，从银河宇宙线功率与银河系超新星爆发的功率相当来看，这些宇宙线也产生于银河系。</a:t>
            </a:r>
            <a:endParaRPr lang="en-US" altLang="zh-CN" dirty="0" smtClean="0"/>
          </a:p>
          <a:p>
            <a:pPr eaLnBrk="1" hangingPunct="1"/>
            <a:r>
              <a:rPr lang="zh-CN" altLang="en-US" dirty="0" smtClean="0"/>
              <a:t>能谱测量也是研究新物理的重要手段，比如暗物质粒子湮灭成伽玛或正反电子会造成能谱出现超出的结构。</a:t>
            </a:r>
          </a:p>
        </p:txBody>
      </p:sp>
    </p:spTree>
    <p:extLst>
      <p:ext uri="{BB962C8B-B14F-4D97-AF65-F5344CB8AC3E}">
        <p14:creationId xmlns:p14="http://schemas.microsoft.com/office/powerpoint/2010/main" val="3858522662"/>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BB9F6D-0AB3-40B5-B0E6-F18AAFC14079}" type="slidenum">
              <a:rPr lang="zh-CN" altLang="en-US">
                <a:solidFill>
                  <a:srgbClr val="000000"/>
                </a:solidFill>
              </a:rPr>
              <a:pPr/>
              <a:t>15</a:t>
            </a:fld>
            <a:endParaRPr lang="zh-CN" altLang="en-US">
              <a:solidFill>
                <a:srgbClr val="000000"/>
              </a:solidFill>
            </a:endParaRPr>
          </a:p>
        </p:txBody>
      </p:sp>
      <p:sp>
        <p:nvSpPr>
          <p:cNvPr id="475138" name="Rectangle 2"/>
          <p:cNvSpPr>
            <a:spLocks noGrp="1" noRot="1" noChangeAspect="1" noChangeArrowheads="1" noTextEdit="1"/>
          </p:cNvSpPr>
          <p:nvPr>
            <p:ph type="sldImg"/>
          </p:nvPr>
        </p:nvSpPr>
        <p:spPr>
          <a:ln/>
        </p:spPr>
      </p:sp>
      <p:sp>
        <p:nvSpPr>
          <p:cNvPr id="475139" name="Rectangle 3"/>
          <p:cNvSpPr>
            <a:spLocks noGrp="1" noChangeArrowheads="1"/>
          </p:cNvSpPr>
          <p:nvPr>
            <p:ph type="body" idx="1"/>
          </p:nvPr>
        </p:nvSpPr>
        <p:spPr/>
        <p:txBody>
          <a:bodyPr/>
          <a:lstStyle/>
          <a:p>
            <a:r>
              <a:rPr lang="zh-CN" altLang="en-US" dirty="0"/>
              <a:t>早在1934年，</a:t>
            </a:r>
            <a:r>
              <a:rPr lang="zh-CN" altLang="en-US" dirty="0">
                <a:solidFill>
                  <a:srgbClr val="000000"/>
                </a:solidFill>
                <a:latin typeface="Arial" panose="020B0604020202020204" pitchFamily="34" charset="0"/>
              </a:rPr>
              <a:t>巴德(</a:t>
            </a:r>
            <a:r>
              <a:rPr lang="en-US" altLang="zh-CN" dirty="0" err="1">
                <a:solidFill>
                  <a:srgbClr val="000000"/>
                </a:solidFill>
                <a:latin typeface="Arial" panose="020B0604020202020204" pitchFamily="34" charset="0"/>
              </a:rPr>
              <a:t>W.Baade</a:t>
            </a:r>
            <a:r>
              <a:rPr lang="en-US" altLang="zh-CN" dirty="0">
                <a:solidFill>
                  <a:srgbClr val="000000"/>
                </a:solidFill>
                <a:latin typeface="Arial" panose="020B0604020202020204" pitchFamily="34" charset="0"/>
              </a:rPr>
              <a:t>)</a:t>
            </a:r>
            <a:r>
              <a:rPr lang="zh-CN" altLang="en-US" dirty="0">
                <a:solidFill>
                  <a:srgbClr val="000000"/>
                </a:solidFill>
                <a:latin typeface="Arial" panose="020B0604020202020204" pitchFamily="34" charset="0"/>
              </a:rPr>
              <a:t>和兹威基(</a:t>
            </a:r>
            <a:r>
              <a:rPr lang="en-US" altLang="zh-CN" dirty="0" err="1" smtClean="0">
                <a:solidFill>
                  <a:srgbClr val="000000"/>
                </a:solidFill>
                <a:latin typeface="Arial" panose="020B0604020202020204" pitchFamily="34" charset="0"/>
              </a:rPr>
              <a:t>F.</a:t>
            </a:r>
            <a:r>
              <a:rPr lang="en-US" altLang="zh-CN" dirty="0" err="1" smtClean="0">
                <a:solidFill>
                  <a:srgbClr val="CC0033"/>
                </a:solidFill>
                <a:latin typeface="Arial" panose="020B0604020202020204" pitchFamily="34" charset="0"/>
              </a:rPr>
              <a:t>Zwicky</a:t>
            </a:r>
            <a:r>
              <a:rPr lang="en-US" altLang="zh-CN" dirty="0" smtClean="0">
                <a:solidFill>
                  <a:srgbClr val="000000"/>
                </a:solidFill>
                <a:latin typeface="Arial" panose="020B0604020202020204" pitchFamily="34" charset="0"/>
              </a:rPr>
              <a:t>)</a:t>
            </a:r>
            <a:r>
              <a:rPr lang="zh-CN" altLang="en-US" dirty="0" smtClean="0">
                <a:solidFill>
                  <a:srgbClr val="000000"/>
                </a:solidFill>
                <a:latin typeface="Arial" panose="020B0604020202020204" pitchFamily="34" charset="0"/>
              </a:rPr>
              <a:t>就是由功率出发，猜想</a:t>
            </a:r>
            <a:r>
              <a:rPr lang="zh-CN" altLang="en-US" dirty="0">
                <a:solidFill>
                  <a:srgbClr val="000000"/>
                </a:solidFill>
                <a:latin typeface="Arial" panose="020B0604020202020204" pitchFamily="34" charset="0"/>
              </a:rPr>
              <a:t>宇宙线由超新星</a:t>
            </a:r>
            <a:r>
              <a:rPr lang="zh-CN" altLang="en-US" dirty="0" smtClean="0">
                <a:solidFill>
                  <a:srgbClr val="000000"/>
                </a:solidFill>
                <a:latin typeface="Arial" panose="020B0604020202020204" pitchFamily="34" charset="0"/>
              </a:rPr>
              <a:t>产生的。</a:t>
            </a:r>
            <a:r>
              <a:rPr lang="zh-CN" altLang="en-US" dirty="0">
                <a:solidFill>
                  <a:srgbClr val="000000"/>
                </a:solidFill>
                <a:latin typeface="Arial" panose="020B0604020202020204" pitchFamily="34" charset="0"/>
              </a:rPr>
              <a:t>他们的理由是超新星正好提供了所需要的能量</a:t>
            </a:r>
            <a:r>
              <a:rPr lang="zh-CN" altLang="en-US" dirty="0" smtClean="0">
                <a:solidFill>
                  <a:srgbClr val="000000"/>
                </a:solidFill>
                <a:latin typeface="Arial" panose="020B0604020202020204" pitchFamily="34" charset="0"/>
              </a:rPr>
              <a:t>。</a:t>
            </a:r>
            <a:endParaRPr lang="en-US" altLang="zh-CN" dirty="0" smtClean="0">
              <a:solidFill>
                <a:srgbClr val="000000"/>
              </a:solidFill>
              <a:latin typeface="Arial" panose="020B0604020202020204" pitchFamily="34" charset="0"/>
            </a:endParaRPr>
          </a:p>
          <a:p>
            <a:r>
              <a:rPr lang="zh-CN" altLang="en-US" dirty="0" smtClean="0">
                <a:solidFill>
                  <a:srgbClr val="000000"/>
                </a:solidFill>
                <a:latin typeface="Arial" panose="020B0604020202020204" pitchFamily="34" charset="0"/>
              </a:rPr>
              <a:t>后来</a:t>
            </a:r>
            <a:r>
              <a:rPr lang="zh-CN" altLang="en-US" dirty="0">
                <a:solidFill>
                  <a:srgbClr val="000000"/>
                </a:solidFill>
                <a:latin typeface="Arial" panose="020B0604020202020204" pitchFamily="34" charset="0"/>
              </a:rPr>
              <a:t>，费米提出了</a:t>
            </a:r>
            <a:r>
              <a:rPr lang="zh-CN" altLang="en-US" dirty="0"/>
              <a:t>宇宙线与磁云碰撞得到加速的二级费米加速理论</a:t>
            </a:r>
            <a:r>
              <a:rPr lang="zh-CN" altLang="en-US" dirty="0" smtClean="0"/>
              <a:t>，加速和逃逸过程的竞争使得宇宙线具有幂率能谱。</a:t>
            </a:r>
            <a:endParaRPr lang="en-US" altLang="zh-CN" dirty="0" smtClean="0"/>
          </a:p>
          <a:p>
            <a:r>
              <a:rPr lang="zh-CN" altLang="en-US" dirty="0" smtClean="0"/>
              <a:t>再</a:t>
            </a:r>
            <a:r>
              <a:rPr lang="zh-CN" altLang="en-US" dirty="0"/>
              <a:t>后来人们又发展</a:t>
            </a:r>
            <a:r>
              <a:rPr lang="zh-CN" altLang="en-US" dirty="0" smtClean="0"/>
              <a:t>了激波</a:t>
            </a:r>
            <a:r>
              <a:rPr lang="zh-CN" altLang="en-US" dirty="0"/>
              <a:t>加速理论</a:t>
            </a:r>
            <a:r>
              <a:rPr lang="zh-CN" altLang="en-US" dirty="0" smtClean="0"/>
              <a:t>。这样的理论中，能谱幂率接近</a:t>
            </a:r>
            <a:r>
              <a:rPr lang="en-US" altLang="zh-CN" dirty="0" smtClean="0"/>
              <a:t>-2</a:t>
            </a:r>
            <a:r>
              <a:rPr lang="zh-CN" altLang="en-US" dirty="0" smtClean="0"/>
              <a:t>。</a:t>
            </a:r>
            <a:endParaRPr lang="en-US" altLang="zh-CN" dirty="0" smtClean="0">
              <a:solidFill>
                <a:srgbClr val="000000"/>
              </a:solidFill>
              <a:latin typeface="Arial" panose="020B0604020202020204" pitchFamily="34" charset="0"/>
            </a:endParaRPr>
          </a:p>
          <a:p>
            <a:r>
              <a:rPr lang="zh-CN" altLang="en-US" dirty="0" smtClean="0">
                <a:solidFill>
                  <a:srgbClr val="000000"/>
                </a:solidFill>
                <a:latin typeface="Arial" panose="020B0604020202020204" pitchFamily="34" charset="0"/>
              </a:rPr>
              <a:t>无论</a:t>
            </a:r>
            <a:r>
              <a:rPr lang="zh-CN" altLang="en-US" dirty="0">
                <a:solidFill>
                  <a:srgbClr val="000000"/>
                </a:solidFill>
                <a:latin typeface="Arial" panose="020B0604020202020204" pitchFamily="34" charset="0"/>
              </a:rPr>
              <a:t>是理论还是观测上，恒星</a:t>
            </a:r>
            <a:r>
              <a:rPr lang="zh-CN" altLang="en-US" dirty="0" smtClean="0">
                <a:solidFill>
                  <a:srgbClr val="000000"/>
                </a:solidFill>
                <a:latin typeface="Arial" panose="020B0604020202020204" pitchFamily="34" charset="0"/>
              </a:rPr>
              <a:t>，超新星遗迹，</a:t>
            </a:r>
            <a:r>
              <a:rPr lang="zh-CN" altLang="en-US" dirty="0" smtClean="0">
                <a:solidFill>
                  <a:srgbClr val="3333FF"/>
                </a:solidFill>
                <a:latin typeface="+mn-lt"/>
              </a:rPr>
              <a:t>恒星级黑洞</a:t>
            </a:r>
            <a:r>
              <a:rPr lang="zh-CN" altLang="en-US" dirty="0" smtClean="0">
                <a:solidFill>
                  <a:srgbClr val="3333FF"/>
                </a:solidFill>
              </a:rPr>
              <a:t>及银河系中心的超大质量黑洞都是宇宙线</a:t>
            </a:r>
            <a:r>
              <a:rPr lang="zh-CN" altLang="en-US" dirty="0">
                <a:solidFill>
                  <a:srgbClr val="3333FF"/>
                </a:solidFill>
              </a:rPr>
              <a:t>加速源。</a:t>
            </a:r>
            <a:endParaRPr lang="zh-CN" altLang="en-US" dirty="0">
              <a:solidFill>
                <a:srgbClr val="000000"/>
              </a:solidFill>
              <a:latin typeface="Arial" panose="020B0604020202020204" pitchFamily="34" charset="0"/>
            </a:endParaRPr>
          </a:p>
          <a:p>
            <a:endParaRPr lang="zh-CN" altLang="en-US" dirty="0"/>
          </a:p>
        </p:txBody>
      </p:sp>
    </p:spTree>
    <p:extLst>
      <p:ext uri="{BB962C8B-B14F-4D97-AF65-F5344CB8AC3E}">
        <p14:creationId xmlns:p14="http://schemas.microsoft.com/office/powerpoint/2010/main" val="3052720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2240077-24FD-4EB8-8942-87D497278586}" type="slidenum">
              <a:rPr lang="en-US" altLang="zh-CN">
                <a:solidFill>
                  <a:prstClr val="black"/>
                </a:solidFill>
              </a:rPr>
              <a:pPr/>
              <a:t>18</a:t>
            </a:fld>
            <a:endParaRPr lang="en-US" altLang="zh-CN">
              <a:solidFill>
                <a:prstClr val="black"/>
              </a:solidFill>
            </a:endParaRPr>
          </a:p>
        </p:txBody>
      </p:sp>
      <p:sp>
        <p:nvSpPr>
          <p:cNvPr id="53249" name="Text Box 1"/>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r" defTabSz="449263" fontAlgn="base">
              <a:spcBef>
                <a:spcPct val="0"/>
              </a:spcBef>
              <a:spcAft>
                <a:spcPct val="0"/>
              </a:spcAft>
              <a:buSzPct val="100000"/>
            </a:pPr>
            <a:fld id="{35327449-105D-4ECB-B11F-0FBF7F1A9820}" type="slidenum">
              <a:rPr lang="en-US" altLang="zh-CN" sz="1200" smtClean="0"/>
              <a:pPr algn="r" defTabSz="449263" fontAlgn="base">
                <a:spcBef>
                  <a:spcPct val="0"/>
                </a:spcBef>
                <a:spcAft>
                  <a:spcPct val="0"/>
                </a:spcAft>
                <a:buSzPct val="100000"/>
              </a:pPr>
              <a:t>18</a:t>
            </a:fld>
            <a:endParaRPr lang="en-US" altLang="zh-CN" sz="1200" smtClean="0"/>
          </a:p>
        </p:txBody>
      </p:sp>
      <p:sp>
        <p:nvSpPr>
          <p:cNvPr id="53250" name="Rectangle 2"/>
          <p:cNvSpPr txBox="1">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1" name="Rectangle 3"/>
          <p:cNvSpPr txBox="1">
            <a:spLocks noGrp="1" noChangeArrowheads="1"/>
          </p:cNvSpPr>
          <p:nvPr>
            <p:ph type="body" idx="1"/>
          </p:nvPr>
        </p:nvSpPr>
        <p:spPr bwMode="auto">
          <a:xfrm>
            <a:off x="892175" y="4324350"/>
            <a:ext cx="5049838"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zh-CN"/>
          </a:p>
        </p:txBody>
      </p:sp>
    </p:spTree>
    <p:extLst>
      <p:ext uri="{BB962C8B-B14F-4D97-AF65-F5344CB8AC3E}">
        <p14:creationId xmlns:p14="http://schemas.microsoft.com/office/powerpoint/2010/main" val="3264878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488887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22179447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x">
  <p:cSld name="Titolo - In alto">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Titolo Testo</a:t>
            </a:r>
          </a:p>
        </p:txBody>
      </p:sp>
      <p:sp>
        <p:nvSpPr>
          <p:cNvPr id="49" name="Shape 49"/>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96110132"/>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Titolo Testo</a:t>
            </a:r>
          </a:p>
        </p:txBody>
      </p:sp>
      <p:sp>
        <p:nvSpPr>
          <p:cNvPr id="57" name="Shape 57"/>
          <p:cNvSpPr>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58" name="Shape 5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828656538"/>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type="tx">
  <p:cSld name="Titolo, punti elenco e f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298406" y="1830586"/>
            <a:ext cx="5000625" cy="4420195"/>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Titolo Testo</a:t>
            </a:r>
          </a:p>
        </p:txBody>
      </p:sp>
      <p:sp>
        <p:nvSpPr>
          <p:cNvPr id="67" name="Shape 67"/>
          <p:cNvSpPr>
            <a:spLocks noGrp="1"/>
          </p:cNvSpPr>
          <p:nvPr>
            <p:ph type="body" sz="half" idx="1"/>
          </p:nvPr>
        </p:nvSpPr>
        <p:spPr>
          <a:xfrm>
            <a:off x="892969" y="1830586"/>
            <a:ext cx="5000625" cy="4420195"/>
          </a:xfrm>
          <a:prstGeom prst="rect">
            <a:avLst/>
          </a:prstGeom>
        </p:spPr>
        <p:txBody>
          <a:bodyPr/>
          <a:lstStyle>
            <a:lvl1pPr marL="241093" indent="-241093">
              <a:spcBef>
                <a:spcPts val="2250"/>
              </a:spcBef>
              <a:defRPr sz="1969"/>
            </a:lvl1pPr>
            <a:lvl2pPr marL="482186" indent="-241093">
              <a:spcBef>
                <a:spcPts val="2250"/>
              </a:spcBef>
              <a:defRPr sz="1969"/>
            </a:lvl2pPr>
            <a:lvl3pPr marL="723279" indent="-241093">
              <a:spcBef>
                <a:spcPts val="2250"/>
              </a:spcBef>
              <a:defRPr sz="1969"/>
            </a:lvl3pPr>
            <a:lvl4pPr marL="964372" indent="-241093">
              <a:spcBef>
                <a:spcPts val="2250"/>
              </a:spcBef>
              <a:defRPr sz="1969"/>
            </a:lvl4pPr>
            <a:lvl5pPr marL="1205465" indent="-241093">
              <a:spcBef>
                <a:spcPts val="2250"/>
              </a:spcBef>
              <a:defRPr sz="1969"/>
            </a:lvl5pPr>
          </a:lstStyle>
          <a:p>
            <a:r>
              <a:t>Corpo livello uno</a:t>
            </a:r>
          </a:p>
          <a:p>
            <a:pPr lvl="1"/>
            <a:r>
              <a:t>Corpo livello due</a:t>
            </a:r>
          </a:p>
          <a:p>
            <a:pPr lvl="2"/>
            <a:r>
              <a:t>Corpo livello tre</a:t>
            </a:r>
          </a:p>
          <a:p>
            <a:pPr lvl="3"/>
            <a:r>
              <a:t>Corpo livello quattro</a:t>
            </a:r>
          </a:p>
          <a:p>
            <a:pPr lvl="4"/>
            <a:r>
              <a:t>Corpo livello cinque</a:t>
            </a:r>
          </a:p>
        </p:txBody>
      </p:sp>
      <p:sp>
        <p:nvSpPr>
          <p:cNvPr id="68" name="Shape 6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91436050"/>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type="tx">
  <p:cSld name="Punti elenco">
    <p:spTree>
      <p:nvGrpSpPr>
        <p:cNvPr id="1" name=""/>
        <p:cNvGrpSpPr/>
        <p:nvPr/>
      </p:nvGrpSpPr>
      <p:grpSpPr>
        <a:xfrm>
          <a:off x="0" y="0"/>
          <a:ext cx="0" cy="0"/>
          <a:chOff x="0" y="0"/>
          <a:chExt cx="0" cy="0"/>
        </a:xfrm>
      </p:grpSpPr>
      <p:sp>
        <p:nvSpPr>
          <p:cNvPr id="75" name="Shape 75"/>
          <p:cNvSpPr>
            <a:spLocks noGrp="1"/>
          </p:cNvSpPr>
          <p:nvPr>
            <p:ph type="body" idx="1"/>
          </p:nvPr>
        </p:nvSpPr>
        <p:spPr>
          <a:xfrm>
            <a:off x="892969" y="892969"/>
            <a:ext cx="10406063" cy="5072063"/>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76" name="Shape 7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590815334"/>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type="tx">
  <p:cSld name="Foto - 3 per pagina">
    <p:spTree>
      <p:nvGrpSpPr>
        <p:cNvPr id="1" name=""/>
        <p:cNvGrpSpPr/>
        <p:nvPr/>
      </p:nvGrpSpPr>
      <p:grpSpPr>
        <a:xfrm>
          <a:off x="0" y="0"/>
          <a:ext cx="0" cy="0"/>
          <a:chOff x="0" y="0"/>
          <a:chExt cx="0" cy="0"/>
        </a:xfrm>
      </p:grpSpPr>
      <p:sp>
        <p:nvSpPr>
          <p:cNvPr id="83" name="Shape 83"/>
          <p:cNvSpPr>
            <a:spLocks noGrp="1"/>
          </p:cNvSpPr>
          <p:nvPr>
            <p:ph type="pic" sz="half" idx="13"/>
          </p:nvPr>
        </p:nvSpPr>
        <p:spPr>
          <a:xfrm>
            <a:off x="892969" y="625078"/>
            <a:ext cx="5000625" cy="5607844"/>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298406" y="3580805"/>
            <a:ext cx="5000625" cy="2652117"/>
          </a:xfrm>
          <a:prstGeom prst="rect">
            <a:avLst/>
          </a:prstGeom>
        </p:spPr>
        <p:txBody>
          <a:bodyPr lIns="91439" tIns="45719" rIns="91439" bIns="45719" anchor="t">
            <a:noAutofit/>
          </a:bodyPr>
          <a:lstStyle/>
          <a:p>
            <a:endParaRPr/>
          </a:p>
        </p:txBody>
      </p:sp>
      <p:sp>
        <p:nvSpPr>
          <p:cNvPr id="85" name="Shape 85"/>
          <p:cNvSpPr>
            <a:spLocks noGrp="1"/>
          </p:cNvSpPr>
          <p:nvPr>
            <p:ph type="pic" sz="quarter" idx="15"/>
          </p:nvPr>
        </p:nvSpPr>
        <p:spPr>
          <a:xfrm>
            <a:off x="6304236" y="625078"/>
            <a:ext cx="5000626" cy="2652117"/>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08887656"/>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type="tx">
  <p:cSld name="Citazion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190625" y="4473774"/>
            <a:ext cx="9810750" cy="362215"/>
          </a:xfrm>
          <a:prstGeom prst="rect">
            <a:avLst/>
          </a:prstGeom>
        </p:spPr>
        <p:txBody>
          <a:bodyPr anchor="t">
            <a:spAutoFit/>
          </a:bodyPr>
          <a:lstStyle>
            <a:lvl1pPr marL="0" indent="0" algn="ctr">
              <a:spcBef>
                <a:spcPts val="0"/>
              </a:spcBef>
              <a:buSzTx/>
              <a:buNone/>
              <a:defRPr sz="1687"/>
            </a:lvl1pPr>
          </a:lstStyle>
          <a:p>
            <a:r>
              <a:t>–Giovanni Mela</a:t>
            </a:r>
          </a:p>
        </p:txBody>
      </p:sp>
      <p:sp>
        <p:nvSpPr>
          <p:cNvPr id="94" name="Shape 94"/>
          <p:cNvSpPr>
            <a:spLocks noGrp="1"/>
          </p:cNvSpPr>
          <p:nvPr>
            <p:ph type="body" sz="quarter" idx="14"/>
          </p:nvPr>
        </p:nvSpPr>
        <p:spPr>
          <a:xfrm>
            <a:off x="1190625" y="2984579"/>
            <a:ext cx="9810750" cy="513795"/>
          </a:xfrm>
          <a:prstGeom prst="rect">
            <a:avLst/>
          </a:prstGeom>
        </p:spPr>
        <p:txBody>
          <a:bodyPr>
            <a:spAutoFit/>
          </a:bodyPr>
          <a:lstStyle>
            <a:lvl1pPr marL="0" indent="0" algn="ctr">
              <a:spcBef>
                <a:spcPts val="0"/>
              </a:spcBef>
              <a:buSzTx/>
              <a:buNone/>
              <a:defRPr sz="2672"/>
            </a:lvl1pPr>
          </a:lstStyle>
          <a:p>
            <a:r>
              <a:t>“Inserisci qui una citazione”. </a:t>
            </a:r>
          </a:p>
        </p:txBody>
      </p:sp>
      <p:sp>
        <p:nvSpPr>
          <p:cNvPr id="95" name="Shape 95"/>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424773961"/>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2186954" cy="6858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63010412"/>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type="tx">
  <p:cSld name="Vuoto">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706721086"/>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Shape 117"/>
          <p:cNvSpPr/>
          <p:nvPr/>
        </p:nvSpPr>
        <p:spPr>
          <a:xfrm>
            <a:off x="607219" y="3062883"/>
            <a:ext cx="10977582"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18" name="Shape 118"/>
          <p:cNvSpPr>
            <a:spLocks noGrp="1"/>
          </p:cNvSpPr>
          <p:nvPr>
            <p:ph type="title"/>
          </p:nvPr>
        </p:nvSpPr>
        <p:spPr>
          <a:xfrm>
            <a:off x="535781" y="759023"/>
            <a:ext cx="11120438" cy="2232422"/>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19" name="Shape 119"/>
          <p:cNvSpPr>
            <a:spLocks noGrp="1"/>
          </p:cNvSpPr>
          <p:nvPr>
            <p:ph type="body" sz="half" idx="1"/>
          </p:nvPr>
        </p:nvSpPr>
        <p:spPr>
          <a:xfrm>
            <a:off x="642937" y="3134320"/>
            <a:ext cx="11120438" cy="2232422"/>
          </a:xfrm>
          <a:prstGeom prst="rect">
            <a:avLst/>
          </a:prstGeom>
        </p:spPr>
        <p:txBody>
          <a:bodyPr anchor="t">
            <a:noAutofit/>
          </a:bodyPr>
          <a:lstStyle>
            <a:lvl1pPr marL="0" indent="0">
              <a:spcBef>
                <a:spcPts val="0"/>
              </a:spcBef>
              <a:buSzTx/>
              <a:buNone/>
              <a:defRPr sz="1828">
                <a:solidFill>
                  <a:srgbClr val="747474"/>
                </a:solidFill>
                <a:latin typeface="Helvetica Neue"/>
                <a:ea typeface="Helvetica Neue"/>
                <a:cs typeface="Helvetica Neue"/>
                <a:sym typeface="Helvetica Neue"/>
              </a:defRPr>
            </a:lvl1pPr>
            <a:lvl2pPr marL="0" indent="0">
              <a:spcBef>
                <a:spcPts val="0"/>
              </a:spcBef>
              <a:buSzTx/>
              <a:buNone/>
              <a:defRPr sz="1828">
                <a:solidFill>
                  <a:srgbClr val="747474"/>
                </a:solidFill>
                <a:latin typeface="Helvetica Neue"/>
                <a:ea typeface="Helvetica Neue"/>
                <a:cs typeface="Helvetica Neue"/>
                <a:sym typeface="Helvetica Neue"/>
              </a:defRPr>
            </a:lvl2pPr>
            <a:lvl3pPr marL="0" indent="0">
              <a:spcBef>
                <a:spcPts val="0"/>
              </a:spcBef>
              <a:buSzTx/>
              <a:buNone/>
              <a:defRPr sz="1828">
                <a:solidFill>
                  <a:srgbClr val="747474"/>
                </a:solidFill>
                <a:latin typeface="Helvetica Neue"/>
                <a:ea typeface="Helvetica Neue"/>
                <a:cs typeface="Helvetica Neue"/>
                <a:sym typeface="Helvetica Neue"/>
              </a:defRPr>
            </a:lvl3pPr>
            <a:lvl4pPr marL="0" indent="0">
              <a:spcBef>
                <a:spcPts val="0"/>
              </a:spcBef>
              <a:buSzTx/>
              <a:buNone/>
              <a:defRPr sz="1828">
                <a:solidFill>
                  <a:srgbClr val="747474"/>
                </a:solidFill>
                <a:latin typeface="Helvetica Neue"/>
                <a:ea typeface="Helvetica Neue"/>
                <a:cs typeface="Helvetica Neue"/>
                <a:sym typeface="Helvetica Neue"/>
              </a:defRPr>
            </a:lvl4pPr>
            <a:lvl5pPr marL="0" indent="0">
              <a:spcBef>
                <a:spcPts val="0"/>
              </a:spcBef>
              <a:buSzTx/>
              <a:buNone/>
              <a:defRPr sz="1828">
                <a:solidFill>
                  <a:srgbClr val="747474"/>
                </a:solidFill>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120" name="Shape 120"/>
          <p:cNvSpPr>
            <a:spLocks noGrp="1"/>
          </p:cNvSpPr>
          <p:nvPr>
            <p:ph type="sldNum" sz="quarter" idx="2"/>
          </p:nvPr>
        </p:nvSpPr>
        <p:spPr>
          <a:xfrm>
            <a:off x="11501438" y="6465094"/>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942640857"/>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27" name="Shape 127"/>
          <p:cNvSpPr/>
          <p:nvPr/>
        </p:nvSpPr>
        <p:spPr>
          <a:xfrm>
            <a:off x="607219" y="875109"/>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28" name="Shape 128"/>
          <p:cNvSpPr/>
          <p:nvPr/>
        </p:nvSpPr>
        <p:spPr>
          <a:xfrm>
            <a:off x="155508" y="6443077"/>
            <a:ext cx="1405860"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a:t>
            </a:r>
          </a:p>
        </p:txBody>
      </p:sp>
      <p:sp>
        <p:nvSpPr>
          <p:cNvPr id="129" name="Shape 129"/>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130" name="Shape 13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131" name="Shape 131"/>
          <p:cNvSpPr/>
          <p:nvPr/>
        </p:nvSpPr>
        <p:spPr>
          <a:xfrm>
            <a:off x="4356761" y="6443077"/>
            <a:ext cx="3478479"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p>
            <a:pPr defTabSz="410751" hangingPunct="0">
              <a:defRPr sz="1600">
                <a:latin typeface="Helvetica Neue Light"/>
                <a:ea typeface="Helvetica Neue Light"/>
                <a:cs typeface="Helvetica Neue Light"/>
                <a:sym typeface="Helvetica Neue Light"/>
              </a:defRPr>
            </a:pPr>
            <a:r>
              <a:rPr sz="1125" i="1" kern="0">
                <a:solidFill>
                  <a:srgbClr val="000000"/>
                </a:solidFill>
                <a:latin typeface="Helvetica Neue Light"/>
                <a:ea typeface="Helvetica Neue Light"/>
                <a:cs typeface="Helvetica Neue Light"/>
                <a:sym typeface="Helvetica Neue Light"/>
              </a:rPr>
              <a:t>ISVHECRI 2016</a:t>
            </a:r>
            <a:r>
              <a:rPr sz="1125" kern="0">
                <a:solidFill>
                  <a:srgbClr val="000000"/>
                </a:solidFill>
                <a:latin typeface="Helvetica Neue Light"/>
                <a:ea typeface="Helvetica Neue Light"/>
                <a:cs typeface="Helvetica Neue Light"/>
                <a:sym typeface="Helvetica Neue Light"/>
              </a:rPr>
              <a:t>, Moscow Aug. 24, 2016</a:t>
            </a:r>
          </a:p>
        </p:txBody>
      </p:sp>
    </p:spTree>
    <p:extLst>
      <p:ext uri="{BB962C8B-B14F-4D97-AF65-F5344CB8AC3E}">
        <p14:creationId xmlns:p14="http://schemas.microsoft.com/office/powerpoint/2010/main" val="120911411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301752774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
  <p:cSld name="Title - Top copia">
    <p:spTree>
      <p:nvGrpSpPr>
        <p:cNvPr id="1" name=""/>
        <p:cNvGrpSpPr/>
        <p:nvPr/>
      </p:nvGrpSpPr>
      <p:grpSpPr>
        <a:xfrm>
          <a:off x="0" y="0"/>
          <a:ext cx="0" cy="0"/>
          <a:chOff x="0" y="0"/>
          <a:chExt cx="0" cy="0"/>
        </a:xfrm>
      </p:grpSpPr>
      <p:sp>
        <p:nvSpPr>
          <p:cNvPr id="149" name="Shape 149"/>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50" name="Shape 150"/>
          <p:cNvSpPr>
            <a:spLocks noGrp="1"/>
          </p:cNvSpPr>
          <p:nvPr>
            <p:ph type="body" sz="quarter" idx="13"/>
          </p:nvPr>
        </p:nvSpPr>
        <p:spPr>
          <a:xfrm>
            <a:off x="727" y="6412619"/>
            <a:ext cx="5488782" cy="275717"/>
          </a:xfrm>
          <a:prstGeom prst="rect">
            <a:avLst/>
          </a:prstGeom>
        </p:spPr>
        <p:txBody>
          <a:bodyPr anchor="b">
            <a:spAutoFit/>
          </a:bodyPr>
          <a:lstStyle>
            <a:lvl1pPr marL="0" indent="0" algn="ctr">
              <a:spcBef>
                <a:spcPts val="0"/>
              </a:spcBef>
              <a:buSzTx/>
              <a:buNone/>
              <a:defRPr sz="1125">
                <a:latin typeface="Helvetica Neue Light"/>
                <a:ea typeface="Helvetica Neue Light"/>
                <a:cs typeface="Helvetica Neue Light"/>
                <a:sym typeface="Helvetica Neue Light"/>
              </a:defRPr>
            </a:lvl1pPr>
          </a:lstStyle>
          <a:p>
            <a:r>
              <a:t>G. Di Sciascio . Rome - 22 July 2013</a:t>
            </a:r>
          </a:p>
        </p:txBody>
      </p:sp>
      <p:sp>
        <p:nvSpPr>
          <p:cNvPr id="151" name="Shape 151"/>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52" name="Shape 15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90476337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type="tx">
  <p:cSld name="1_Title, Bullets &amp; Photo">
    <p:spTree>
      <p:nvGrpSpPr>
        <p:cNvPr id="1" name=""/>
        <p:cNvGrpSpPr/>
        <p:nvPr/>
      </p:nvGrpSpPr>
      <p:grpSpPr>
        <a:xfrm>
          <a:off x="0" y="0"/>
          <a:ext cx="0" cy="0"/>
          <a:chOff x="0" y="0"/>
          <a:chExt cx="0" cy="0"/>
        </a:xfrm>
      </p:grpSpPr>
      <p:sp>
        <p:nvSpPr>
          <p:cNvPr id="159" name="Shape 15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60" name="Shape 16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161" name="Shape 16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162" name="Shape 162"/>
          <p:cNvSpPr/>
          <p:nvPr/>
        </p:nvSpPr>
        <p:spPr>
          <a:xfrm>
            <a:off x="-11180" y="6443077"/>
            <a:ext cx="8134836"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5th Workshop of EAS detection at high altitude, Paris (France), 26-28 May 2014</a:t>
            </a:r>
          </a:p>
        </p:txBody>
      </p:sp>
    </p:spTree>
    <p:extLst>
      <p:ext uri="{BB962C8B-B14F-4D97-AF65-F5344CB8AC3E}">
        <p14:creationId xmlns:p14="http://schemas.microsoft.com/office/powerpoint/2010/main" val="2510212208"/>
      </p:ext>
    </p:extLst>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type="tx">
  <p:cSld name="1_Title - Top">
    <p:spTree>
      <p:nvGrpSpPr>
        <p:cNvPr id="1" name=""/>
        <p:cNvGrpSpPr/>
        <p:nvPr/>
      </p:nvGrpSpPr>
      <p:grpSpPr>
        <a:xfrm>
          <a:off x="0" y="0"/>
          <a:ext cx="0" cy="0"/>
          <a:chOff x="0" y="0"/>
          <a:chExt cx="0" cy="0"/>
        </a:xfrm>
      </p:grpSpPr>
      <p:sp>
        <p:nvSpPr>
          <p:cNvPr id="169" name="Shape 169"/>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70" name="Shape 170"/>
          <p:cNvSpPr/>
          <p:nvPr/>
        </p:nvSpPr>
        <p:spPr>
          <a:xfrm>
            <a:off x="-11180" y="6443077"/>
            <a:ext cx="8134836"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5th Workshop of EAS detection at high altitude, Paris (France), 26-28 May 2014</a:t>
            </a:r>
          </a:p>
        </p:txBody>
      </p:sp>
      <p:sp>
        <p:nvSpPr>
          <p:cNvPr id="171" name="Shape 171"/>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172" name="Shape 17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678651354"/>
      </p:ext>
    </p:extLst>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type="tx">
  <p:cSld name="2_Title - Top">
    <p:spTree>
      <p:nvGrpSpPr>
        <p:cNvPr id="1" name=""/>
        <p:cNvGrpSpPr/>
        <p:nvPr/>
      </p:nvGrpSpPr>
      <p:grpSpPr>
        <a:xfrm>
          <a:off x="0" y="0"/>
          <a:ext cx="0" cy="0"/>
          <a:chOff x="0" y="0"/>
          <a:chExt cx="0" cy="0"/>
        </a:xfrm>
      </p:grpSpPr>
      <p:sp>
        <p:nvSpPr>
          <p:cNvPr id="179" name="Shape 179"/>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80" name="Shape 180"/>
          <p:cNvSpPr/>
          <p:nvPr/>
        </p:nvSpPr>
        <p:spPr>
          <a:xfrm>
            <a:off x="-11179" y="6443077"/>
            <a:ext cx="5417345"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TAUP 2013, Monterey USA, Sept. 09, 2013</a:t>
            </a:r>
          </a:p>
        </p:txBody>
      </p:sp>
      <p:sp>
        <p:nvSpPr>
          <p:cNvPr id="181" name="Shape 181"/>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82" name="Shape 18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80577805"/>
      </p:ext>
    </p:extLst>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type="tx">
  <p:cSld name="2_Title, Bullets &amp; Photo">
    <p:spTree>
      <p:nvGrpSpPr>
        <p:cNvPr id="1" name=""/>
        <p:cNvGrpSpPr/>
        <p:nvPr/>
      </p:nvGrpSpPr>
      <p:grpSpPr>
        <a:xfrm>
          <a:off x="0" y="0"/>
          <a:ext cx="0" cy="0"/>
          <a:chOff x="0" y="0"/>
          <a:chExt cx="0" cy="0"/>
        </a:xfrm>
      </p:grpSpPr>
      <p:sp>
        <p:nvSpPr>
          <p:cNvPr id="189" name="Shape 189"/>
          <p:cNvSpPr/>
          <p:nvPr/>
        </p:nvSpPr>
        <p:spPr>
          <a:xfrm>
            <a:off x="297657" y="1196578"/>
            <a:ext cx="4572063" cy="0"/>
          </a:xfrm>
          <a:prstGeom prst="line">
            <a:avLst/>
          </a:prstGeom>
          <a:ln w="12700">
            <a:solidFill>
              <a:srgbClr val="9A9A9A"/>
            </a:solidFill>
            <a:miter lim="400000"/>
          </a:ln>
        </p:spPr>
        <p:txBody>
          <a:bodyPr lIns="35719" tIns="35719" rIns="35719" bIns="35719" anchor="ctr"/>
          <a:lstStyle/>
          <a:p>
            <a:pPr marL="241093" indent="-241093" defTabSz="321457" hangingPunct="0">
              <a:defRPr sz="1800">
                <a:solidFill>
                  <a:srgbClr val="FF2600"/>
                </a:solidFill>
                <a:latin typeface="Helvetica Neue Medium"/>
                <a:ea typeface="Helvetica Neue Medium"/>
                <a:cs typeface="Helvetica Neue Medium"/>
                <a:sym typeface="Helvetica Neue Medium"/>
              </a:defRPr>
            </a:pPr>
            <a:endParaRPr sz="1266" kern="0">
              <a:solidFill>
                <a:srgbClr val="FF2600"/>
              </a:solidFill>
              <a:latin typeface="Helvetica Neue Medium"/>
              <a:ea typeface="Helvetica Neue Medium"/>
              <a:cs typeface="Helvetica Neue Medium"/>
              <a:sym typeface="Helvetica Neue Medium"/>
            </a:endParaRPr>
          </a:p>
        </p:txBody>
      </p:sp>
      <p:sp>
        <p:nvSpPr>
          <p:cNvPr id="190" name="Shape 190"/>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Vulcano Workshop 2014, May 18-24, 2014</a:t>
            </a:r>
          </a:p>
        </p:txBody>
      </p:sp>
      <p:sp>
        <p:nvSpPr>
          <p:cNvPr id="191" name="Shape 191"/>
          <p:cNvSpPr>
            <a:spLocks noGrp="1"/>
          </p:cNvSpPr>
          <p:nvPr>
            <p:ph type="title"/>
          </p:nvPr>
        </p:nvSpPr>
        <p:spPr>
          <a:xfrm>
            <a:off x="238125" y="125015"/>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92" name="Shape 192"/>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123322810"/>
      </p:ext>
    </p:extLst>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type="tx">
  <p:cSld name="3_Title - Top">
    <p:spTree>
      <p:nvGrpSpPr>
        <p:cNvPr id="1" name=""/>
        <p:cNvGrpSpPr/>
        <p:nvPr/>
      </p:nvGrpSpPr>
      <p:grpSpPr>
        <a:xfrm>
          <a:off x="0" y="0"/>
          <a:ext cx="0" cy="0"/>
          <a:chOff x="0" y="0"/>
          <a:chExt cx="0" cy="0"/>
        </a:xfrm>
      </p:grpSpPr>
      <p:sp>
        <p:nvSpPr>
          <p:cNvPr id="199" name="Shape 199"/>
          <p:cNvSpPr/>
          <p:nvPr/>
        </p:nvSpPr>
        <p:spPr>
          <a:xfrm>
            <a:off x="250032" y="1089422"/>
            <a:ext cx="11691938" cy="0"/>
          </a:xfrm>
          <a:prstGeom prst="line">
            <a:avLst/>
          </a:prstGeom>
          <a:ln w="12700">
            <a:solidFill>
              <a:srgbClr val="9A9A9A"/>
            </a:solidFill>
            <a:miter lim="400000"/>
          </a:ln>
        </p:spPr>
        <p:txBody>
          <a:bodyPr lIns="35719" tIns="35719" rIns="35719" bIns="35719" anchor="ctr"/>
          <a:lstStyle/>
          <a:p>
            <a:pPr marL="241093" indent="-241093" defTabSz="321457" hangingPunct="0">
              <a:defRPr sz="1800">
                <a:solidFill>
                  <a:srgbClr val="FF2600"/>
                </a:solidFill>
                <a:latin typeface="Helvetica Neue Medium"/>
                <a:ea typeface="Helvetica Neue Medium"/>
                <a:cs typeface="Helvetica Neue Medium"/>
                <a:sym typeface="Helvetica Neue Medium"/>
              </a:defRPr>
            </a:pPr>
            <a:endParaRPr sz="1266" kern="0">
              <a:solidFill>
                <a:srgbClr val="FF2600"/>
              </a:solidFill>
              <a:latin typeface="Helvetica Neue Medium"/>
              <a:ea typeface="Helvetica Neue Medium"/>
              <a:cs typeface="Helvetica Neue Medium"/>
              <a:sym typeface="Helvetica Neue Medium"/>
            </a:endParaRPr>
          </a:p>
        </p:txBody>
      </p:sp>
      <p:sp>
        <p:nvSpPr>
          <p:cNvPr id="200" name="Shape 200"/>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Vulcano Workshop 2014, May 18-24, 2014</a:t>
            </a:r>
          </a:p>
        </p:txBody>
      </p:sp>
      <p:sp>
        <p:nvSpPr>
          <p:cNvPr id="201" name="Shape 201"/>
          <p:cNvSpPr>
            <a:spLocks noGrp="1"/>
          </p:cNvSpPr>
          <p:nvPr>
            <p:ph type="title"/>
          </p:nvPr>
        </p:nvSpPr>
        <p:spPr>
          <a:xfrm>
            <a:off x="250031" y="142875"/>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02" name="Shape 20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141226575"/>
      </p:ext>
    </p:extLst>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type="tx">
  <p:cSld name="3_Title, Bullets &amp; Photo">
    <p:spTree>
      <p:nvGrpSpPr>
        <p:cNvPr id="1" name=""/>
        <p:cNvGrpSpPr/>
        <p:nvPr/>
      </p:nvGrpSpPr>
      <p:grpSpPr>
        <a:xfrm>
          <a:off x="0" y="0"/>
          <a:ext cx="0" cy="0"/>
          <a:chOff x="0" y="0"/>
          <a:chExt cx="0" cy="0"/>
        </a:xfrm>
      </p:grpSpPr>
      <p:sp>
        <p:nvSpPr>
          <p:cNvPr id="209" name="Shape 209"/>
          <p:cNvSpPr/>
          <p:nvPr/>
        </p:nvSpPr>
        <p:spPr>
          <a:xfrm>
            <a:off x="607219" y="1285876"/>
            <a:ext cx="4572063" cy="89"/>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10" name="Shape 210"/>
          <p:cNvSpPr>
            <a:spLocks noGrp="1"/>
          </p:cNvSpPr>
          <p:nvPr>
            <p:ph type="title"/>
          </p:nvPr>
        </p:nvSpPr>
        <p:spPr>
          <a:xfrm>
            <a:off x="535781" y="428223"/>
            <a:ext cx="4762500" cy="7415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11" name="Shape 21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12" name="Shape 212"/>
          <p:cNvSpPr/>
          <p:nvPr/>
        </p:nvSpPr>
        <p:spPr>
          <a:xfrm>
            <a:off x="24540" y="6514514"/>
            <a:ext cx="5250657"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40th COSPAR - Moscow, August 07, 2014</a:t>
            </a:r>
          </a:p>
        </p:txBody>
      </p:sp>
    </p:spTree>
    <p:extLst>
      <p:ext uri="{BB962C8B-B14F-4D97-AF65-F5344CB8AC3E}">
        <p14:creationId xmlns:p14="http://schemas.microsoft.com/office/powerpoint/2010/main" val="3190457565"/>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type="tx">
  <p:cSld name="4_Title, Bullets &amp; Photo">
    <p:spTree>
      <p:nvGrpSpPr>
        <p:cNvPr id="1" name=""/>
        <p:cNvGrpSpPr/>
        <p:nvPr/>
      </p:nvGrpSpPr>
      <p:grpSpPr>
        <a:xfrm>
          <a:off x="0" y="0"/>
          <a:ext cx="0" cy="0"/>
          <a:chOff x="0" y="0"/>
          <a:chExt cx="0" cy="0"/>
        </a:xfrm>
      </p:grpSpPr>
      <p:sp>
        <p:nvSpPr>
          <p:cNvPr id="219" name="Shape 219"/>
          <p:cNvSpPr/>
          <p:nvPr/>
        </p:nvSpPr>
        <p:spPr>
          <a:xfrm>
            <a:off x="607219" y="1384102"/>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20" name="Shape 220"/>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221" name="Shape 221"/>
          <p:cNvSpPr>
            <a:spLocks noGrp="1"/>
          </p:cNvSpPr>
          <p:nvPr>
            <p:ph type="title"/>
          </p:nvPr>
        </p:nvSpPr>
        <p:spPr>
          <a:xfrm>
            <a:off x="535781" y="232172"/>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22" name="Shape 222"/>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549868775"/>
      </p:ext>
    </p:extLst>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type="tx">
  <p:cSld name="4_Title - Top">
    <p:spTree>
      <p:nvGrpSpPr>
        <p:cNvPr id="1" name=""/>
        <p:cNvGrpSpPr/>
        <p:nvPr/>
      </p:nvGrpSpPr>
      <p:grpSpPr>
        <a:xfrm>
          <a:off x="0" y="0"/>
          <a:ext cx="0" cy="0"/>
          <a:chOff x="0" y="0"/>
          <a:chExt cx="0" cy="0"/>
        </a:xfrm>
      </p:grpSpPr>
      <p:sp>
        <p:nvSpPr>
          <p:cNvPr id="229" name="Shape 229"/>
          <p:cNvSpPr/>
          <p:nvPr/>
        </p:nvSpPr>
        <p:spPr>
          <a:xfrm>
            <a:off x="607219" y="1178719"/>
            <a:ext cx="10977563" cy="89"/>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30" name="Shape 230"/>
          <p:cNvSpPr>
            <a:spLocks noGrp="1"/>
          </p:cNvSpPr>
          <p:nvPr>
            <p:ph type="body" sz="quarter" idx="13"/>
          </p:nvPr>
        </p:nvSpPr>
        <p:spPr>
          <a:xfrm>
            <a:off x="24540" y="6484057"/>
            <a:ext cx="5250657" cy="275717"/>
          </a:xfrm>
          <a:prstGeom prst="rect">
            <a:avLst/>
          </a:prstGeom>
        </p:spPr>
        <p:txBody>
          <a:bodyPr anchor="b">
            <a:spAutoFit/>
          </a:bodyPr>
          <a:lstStyle>
            <a:lvl1pPr marL="0" indent="0">
              <a:spcBef>
                <a:spcPts val="0"/>
              </a:spcBef>
              <a:buSzTx/>
              <a:buNone/>
              <a:defRPr sz="1125">
                <a:latin typeface="Helvetica Neue Light"/>
                <a:ea typeface="Helvetica Neue Light"/>
                <a:cs typeface="Helvetica Neue Light"/>
                <a:sym typeface="Helvetica Neue Light"/>
              </a:defRPr>
            </a:lvl1pPr>
          </a:lstStyle>
          <a:p>
            <a:r>
              <a:t>G. Di Sciascio. 40th COSPAR - Moscow, August 07, 2014</a:t>
            </a:r>
          </a:p>
        </p:txBody>
      </p:sp>
      <p:sp>
        <p:nvSpPr>
          <p:cNvPr id="231" name="Shape 231"/>
          <p:cNvSpPr>
            <a:spLocks noGrp="1"/>
          </p:cNvSpPr>
          <p:nvPr>
            <p:ph type="title"/>
          </p:nvPr>
        </p:nvSpPr>
        <p:spPr>
          <a:xfrm>
            <a:off x="535781" y="387997"/>
            <a:ext cx="11120438" cy="71928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32" name="Shape 23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277252263"/>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type="tx">
  <p:cSld name="5_Title, Bullets &amp; Photo">
    <p:spTree>
      <p:nvGrpSpPr>
        <p:cNvPr id="1" name=""/>
        <p:cNvGrpSpPr/>
        <p:nvPr/>
      </p:nvGrpSpPr>
      <p:grpSpPr>
        <a:xfrm>
          <a:off x="0" y="0"/>
          <a:ext cx="0" cy="0"/>
          <a:chOff x="0" y="0"/>
          <a:chExt cx="0" cy="0"/>
        </a:xfrm>
      </p:grpSpPr>
      <p:sp>
        <p:nvSpPr>
          <p:cNvPr id="239" name="Shape 23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40" name="Shape 24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41" name="Shape 24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42" name="Shape 24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AGILE 2015, May 26, 2015</a:t>
            </a:r>
          </a:p>
        </p:txBody>
      </p:sp>
    </p:spTree>
    <p:extLst>
      <p:ext uri="{BB962C8B-B14F-4D97-AF65-F5344CB8AC3E}">
        <p14:creationId xmlns:p14="http://schemas.microsoft.com/office/powerpoint/2010/main" val="14085006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39FC942-EEF0-4A28-9B49-F9743399625C}"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71186934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x">
  <p:cSld name="5_Title - Top">
    <p:spTree>
      <p:nvGrpSpPr>
        <p:cNvPr id="1" name=""/>
        <p:cNvGrpSpPr/>
        <p:nvPr/>
      </p:nvGrpSpPr>
      <p:grpSpPr>
        <a:xfrm>
          <a:off x="0" y="0"/>
          <a:ext cx="0" cy="0"/>
          <a:chOff x="0" y="0"/>
          <a:chExt cx="0" cy="0"/>
        </a:xfrm>
      </p:grpSpPr>
      <p:sp>
        <p:nvSpPr>
          <p:cNvPr id="249" name="Shape 249"/>
          <p:cNvSpPr/>
          <p:nvPr/>
        </p:nvSpPr>
        <p:spPr>
          <a:xfrm>
            <a:off x="607219" y="991195"/>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50" name="Shape 250"/>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CRA 2015, 26 January 2015</a:t>
            </a:r>
          </a:p>
        </p:txBody>
      </p:sp>
      <p:sp>
        <p:nvSpPr>
          <p:cNvPr id="251" name="Shape 251"/>
          <p:cNvSpPr>
            <a:spLocks noGrp="1"/>
          </p:cNvSpPr>
          <p:nvPr>
            <p:ph type="title"/>
          </p:nvPr>
        </p:nvSpPr>
        <p:spPr>
          <a:xfrm>
            <a:off x="535781" y="301102"/>
            <a:ext cx="11120438" cy="636516"/>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252" name="Shape 25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43422972"/>
      </p:ext>
    </p:extLst>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type="tx">
  <p:cSld name="6_Title, Bullets &amp; Photo">
    <p:spTree>
      <p:nvGrpSpPr>
        <p:cNvPr id="1" name=""/>
        <p:cNvGrpSpPr/>
        <p:nvPr/>
      </p:nvGrpSpPr>
      <p:grpSpPr>
        <a:xfrm>
          <a:off x="0" y="0"/>
          <a:ext cx="0" cy="0"/>
          <a:chOff x="0" y="0"/>
          <a:chExt cx="0" cy="0"/>
        </a:xfrm>
      </p:grpSpPr>
      <p:sp>
        <p:nvSpPr>
          <p:cNvPr id="259" name="Shape 25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60" name="Shape 26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61" name="Shape 26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62" name="Shape 26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13th AGILE 2015, May 26, 2015</a:t>
            </a:r>
          </a:p>
        </p:txBody>
      </p:sp>
    </p:spTree>
    <p:extLst>
      <p:ext uri="{BB962C8B-B14F-4D97-AF65-F5344CB8AC3E}">
        <p14:creationId xmlns:p14="http://schemas.microsoft.com/office/powerpoint/2010/main" val="3325769009"/>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type="tx">
  <p:cSld name="6_Title - Top">
    <p:spTree>
      <p:nvGrpSpPr>
        <p:cNvPr id="1" name=""/>
        <p:cNvGrpSpPr/>
        <p:nvPr/>
      </p:nvGrpSpPr>
      <p:grpSpPr>
        <a:xfrm>
          <a:off x="0" y="0"/>
          <a:ext cx="0" cy="0"/>
          <a:chOff x="0" y="0"/>
          <a:chExt cx="0" cy="0"/>
        </a:xfrm>
      </p:grpSpPr>
      <p:sp>
        <p:nvSpPr>
          <p:cNvPr id="269" name="Shape 269"/>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70" name="Shape 270"/>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13th AGILE 2015, May 26, 2015</a:t>
            </a:r>
          </a:p>
        </p:txBody>
      </p:sp>
      <p:sp>
        <p:nvSpPr>
          <p:cNvPr id="271" name="Shape 271"/>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72" name="Shape 27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598762111"/>
      </p:ext>
    </p:extLst>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type="tx">
  <p:cSld name="7_Title, Bullets &amp; Photo">
    <p:spTree>
      <p:nvGrpSpPr>
        <p:cNvPr id="1" name=""/>
        <p:cNvGrpSpPr/>
        <p:nvPr/>
      </p:nvGrpSpPr>
      <p:grpSpPr>
        <a:xfrm>
          <a:off x="0" y="0"/>
          <a:ext cx="0" cy="0"/>
          <a:chOff x="0" y="0"/>
          <a:chExt cx="0" cy="0"/>
        </a:xfrm>
      </p:grpSpPr>
      <p:sp>
        <p:nvSpPr>
          <p:cNvPr id="279" name="Shape 27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80" name="Shape 280"/>
          <p:cNvSpPr>
            <a:spLocks noGrp="1"/>
          </p:cNvSpPr>
          <p:nvPr>
            <p:ph type="title"/>
          </p:nvPr>
        </p:nvSpPr>
        <p:spPr>
          <a:xfrm>
            <a:off x="535781" y="39380"/>
            <a:ext cx="4762500" cy="907167"/>
          </a:xfrm>
          <a:prstGeom prst="rect">
            <a:avLst/>
          </a:prstGeom>
        </p:spPr>
        <p:txBody>
          <a:bodyPr anchor="b">
            <a:noAutofit/>
          </a:bodyPr>
          <a:lstStyle>
            <a:lvl1pPr algn="l">
              <a:defRPr sz="2531">
                <a:latin typeface="Helvetica Neue Light"/>
                <a:ea typeface="Helvetica Neue Light"/>
                <a:cs typeface="Helvetica Neue Light"/>
                <a:sym typeface="Helvetica Neue Light"/>
              </a:defRPr>
            </a:lvl1pPr>
          </a:lstStyle>
          <a:p>
            <a:r>
              <a:t>Titolo Testo</a:t>
            </a:r>
          </a:p>
        </p:txBody>
      </p:sp>
      <p:sp>
        <p:nvSpPr>
          <p:cNvPr id="281" name="Shape 28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82" name="Shape 28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CRA 2015, 26 January 2015</a:t>
            </a:r>
          </a:p>
        </p:txBody>
      </p:sp>
    </p:spTree>
    <p:extLst>
      <p:ext uri="{BB962C8B-B14F-4D97-AF65-F5344CB8AC3E}">
        <p14:creationId xmlns:p14="http://schemas.microsoft.com/office/powerpoint/2010/main" val="4252594004"/>
      </p:ext>
    </p:extLst>
  </p:cSld>
  <p:clrMapOvr>
    <a:masterClrMapping/>
  </p:clrMapOvr>
  <p:transition spd="med"/>
</p:sldLayout>
</file>

<file path=ppt/slideLayouts/slideLayout124.xml><?xml version="1.0" encoding="utf-8"?>
<p:sldLayout xmlns:a="http://schemas.openxmlformats.org/drawingml/2006/main" xmlns:r="http://schemas.openxmlformats.org/officeDocument/2006/relationships" xmlns:p="http://schemas.openxmlformats.org/presentationml/2006/main" type="tx">
  <p:cSld name="1_Vuoto">
    <p:spTree>
      <p:nvGrpSpPr>
        <p:cNvPr id="1" name=""/>
        <p:cNvGrpSpPr/>
        <p:nvPr/>
      </p:nvGrpSpPr>
      <p:grpSpPr>
        <a:xfrm>
          <a:off x="0" y="0"/>
          <a:ext cx="0" cy="0"/>
          <a:chOff x="0" y="0"/>
          <a:chExt cx="0" cy="0"/>
        </a:xfrm>
      </p:grpSpPr>
      <p:sp>
        <p:nvSpPr>
          <p:cNvPr id="289" name="Shape 289"/>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INFN-IHEP Bilateral Meeting, Beijing May 15, 2015</a:t>
            </a:r>
          </a:p>
        </p:txBody>
      </p:sp>
      <p:sp>
        <p:nvSpPr>
          <p:cNvPr id="290" name="Shape 29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51869162"/>
      </p:ext>
    </p:extLst>
  </p:cSld>
  <p:clrMapOvr>
    <a:masterClrMapping/>
  </p:clrMapOvr>
  <p:transition spd="med"/>
</p:sldLayout>
</file>

<file path=ppt/slideLayouts/slideLayout125.xml><?xml version="1.0" encoding="utf-8"?>
<p:sldLayout xmlns:a="http://schemas.openxmlformats.org/drawingml/2006/main" xmlns:r="http://schemas.openxmlformats.org/officeDocument/2006/relationships" xmlns:p="http://schemas.openxmlformats.org/presentationml/2006/main" type="tx">
  <p:cSld name="7_Title - Top">
    <p:spTree>
      <p:nvGrpSpPr>
        <p:cNvPr id="1" name=""/>
        <p:cNvGrpSpPr/>
        <p:nvPr/>
      </p:nvGrpSpPr>
      <p:grpSpPr>
        <a:xfrm>
          <a:off x="0" y="0"/>
          <a:ext cx="0" cy="0"/>
          <a:chOff x="0" y="0"/>
          <a:chExt cx="0" cy="0"/>
        </a:xfrm>
      </p:grpSpPr>
      <p:sp>
        <p:nvSpPr>
          <p:cNvPr id="297" name="Shape 297"/>
          <p:cNvSpPr/>
          <p:nvPr/>
        </p:nvSpPr>
        <p:spPr>
          <a:xfrm>
            <a:off x="607219" y="1107281"/>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98" name="Shape 298"/>
          <p:cNvSpPr/>
          <p:nvPr/>
        </p:nvSpPr>
        <p:spPr>
          <a:xfrm>
            <a:off x="107883" y="6443077"/>
            <a:ext cx="446434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ECRS 2014, Kiel, Sept. 02, 2014</a:t>
            </a:r>
          </a:p>
        </p:txBody>
      </p:sp>
      <p:sp>
        <p:nvSpPr>
          <p:cNvPr id="299" name="Shape 299"/>
          <p:cNvSpPr>
            <a:spLocks noGrp="1"/>
          </p:cNvSpPr>
          <p:nvPr>
            <p:ph type="title"/>
          </p:nvPr>
        </p:nvSpPr>
        <p:spPr>
          <a:xfrm>
            <a:off x="535781" y="359990"/>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00" name="Shape 30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821777406"/>
      </p:ext>
    </p:extLst>
  </p:cSld>
  <p:clrMapOvr>
    <a:masterClrMapping/>
  </p:clrMapOvr>
  <p:transition spd="med"/>
</p:sldLayout>
</file>

<file path=ppt/slideLayouts/slideLayout126.xml><?xml version="1.0" encoding="utf-8"?>
<p:sldLayout xmlns:a="http://schemas.openxmlformats.org/drawingml/2006/main" xmlns:r="http://schemas.openxmlformats.org/officeDocument/2006/relationships" xmlns:p="http://schemas.openxmlformats.org/presentationml/2006/main" type="tx">
  <p:cSld name="8_Title, Bullets &amp; Photo">
    <p:spTree>
      <p:nvGrpSpPr>
        <p:cNvPr id="1" name=""/>
        <p:cNvGrpSpPr/>
        <p:nvPr/>
      </p:nvGrpSpPr>
      <p:grpSpPr>
        <a:xfrm>
          <a:off x="0" y="0"/>
          <a:ext cx="0" cy="0"/>
          <a:chOff x="0" y="0"/>
          <a:chExt cx="0" cy="0"/>
        </a:xfrm>
      </p:grpSpPr>
      <p:sp>
        <p:nvSpPr>
          <p:cNvPr id="307" name="Shape 307"/>
          <p:cNvSpPr/>
          <p:nvPr/>
        </p:nvSpPr>
        <p:spPr>
          <a:xfrm>
            <a:off x="607219" y="1107281"/>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08" name="Shape 308"/>
          <p:cNvSpPr>
            <a:spLocks noGrp="1"/>
          </p:cNvSpPr>
          <p:nvPr>
            <p:ph type="title"/>
          </p:nvPr>
        </p:nvSpPr>
        <p:spPr>
          <a:xfrm>
            <a:off x="535781" y="321542"/>
            <a:ext cx="4762500" cy="660724"/>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09" name="Shape 30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10" name="Shape 310"/>
          <p:cNvSpPr/>
          <p:nvPr/>
        </p:nvSpPr>
        <p:spPr>
          <a:xfrm>
            <a:off x="107883" y="6443077"/>
            <a:ext cx="446434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ECRS 2014, Kiel, Sept. 02, 2014</a:t>
            </a:r>
          </a:p>
        </p:txBody>
      </p:sp>
    </p:spTree>
    <p:extLst>
      <p:ext uri="{BB962C8B-B14F-4D97-AF65-F5344CB8AC3E}">
        <p14:creationId xmlns:p14="http://schemas.microsoft.com/office/powerpoint/2010/main" val="2011641870"/>
      </p:ext>
    </p:extLst>
  </p:cSld>
  <p:clrMapOvr>
    <a:masterClrMapping/>
  </p:clrMapOvr>
  <p:transition spd="med"/>
</p:sldLayout>
</file>

<file path=ppt/slideLayouts/slideLayout127.xml><?xml version="1.0" encoding="utf-8"?>
<p:sldLayout xmlns:a="http://schemas.openxmlformats.org/drawingml/2006/main" xmlns:r="http://schemas.openxmlformats.org/officeDocument/2006/relationships" xmlns:p="http://schemas.openxmlformats.org/presentationml/2006/main" type="tx">
  <p:cSld name="8_Title - Top">
    <p:spTree>
      <p:nvGrpSpPr>
        <p:cNvPr id="1" name=""/>
        <p:cNvGrpSpPr/>
        <p:nvPr/>
      </p:nvGrpSpPr>
      <p:grpSpPr>
        <a:xfrm>
          <a:off x="0" y="0"/>
          <a:ext cx="0" cy="0"/>
          <a:chOff x="0" y="0"/>
          <a:chExt cx="0" cy="0"/>
        </a:xfrm>
      </p:grpSpPr>
      <p:sp>
        <p:nvSpPr>
          <p:cNvPr id="317" name="Shape 317"/>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18" name="Shape 318"/>
          <p:cNvSpPr/>
          <p:nvPr/>
        </p:nvSpPr>
        <p:spPr>
          <a:xfrm>
            <a:off x="107884" y="6362710"/>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Rome Sept. 07, 2015</a:t>
            </a:r>
          </a:p>
        </p:txBody>
      </p:sp>
      <p:sp>
        <p:nvSpPr>
          <p:cNvPr id="319" name="Shape 319"/>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20" name="Shape 32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030175291"/>
      </p:ext>
    </p:extLst>
  </p:cSld>
  <p:clrMapOvr>
    <a:masterClrMapping/>
  </p:clrMapOvr>
  <p:transition spd="med"/>
</p:sldLayout>
</file>

<file path=ppt/slideLayouts/slideLayout128.xml><?xml version="1.0" encoding="utf-8"?>
<p:sldLayout xmlns:a="http://schemas.openxmlformats.org/drawingml/2006/main" xmlns:r="http://schemas.openxmlformats.org/officeDocument/2006/relationships" xmlns:p="http://schemas.openxmlformats.org/presentationml/2006/main" type="tx">
  <p:cSld name="9_Title - Top">
    <p:spTree>
      <p:nvGrpSpPr>
        <p:cNvPr id="1" name=""/>
        <p:cNvGrpSpPr/>
        <p:nvPr/>
      </p:nvGrpSpPr>
      <p:grpSpPr>
        <a:xfrm>
          <a:off x="0" y="0"/>
          <a:ext cx="0" cy="0"/>
          <a:chOff x="0" y="0"/>
          <a:chExt cx="0" cy="0"/>
        </a:xfrm>
      </p:grpSpPr>
      <p:sp>
        <p:nvSpPr>
          <p:cNvPr id="327" name="Shape 327"/>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28" name="Shape 328"/>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329" name="Shape 329"/>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30" name="Shape 33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753323953"/>
      </p:ext>
    </p:extLst>
  </p:cSld>
  <p:clrMapOvr>
    <a:masterClrMapping/>
  </p:clrMapOvr>
  <p:transition spd="med"/>
</p:sldLayout>
</file>

<file path=ppt/slideLayouts/slideLayout129.xml><?xml version="1.0" encoding="utf-8"?>
<p:sldLayout xmlns:a="http://schemas.openxmlformats.org/drawingml/2006/main" xmlns:r="http://schemas.openxmlformats.org/officeDocument/2006/relationships" xmlns:p="http://schemas.openxmlformats.org/presentationml/2006/main" type="tx">
  <p:cSld name="10_Title - Top">
    <p:spTree>
      <p:nvGrpSpPr>
        <p:cNvPr id="1" name=""/>
        <p:cNvGrpSpPr/>
        <p:nvPr/>
      </p:nvGrpSpPr>
      <p:grpSpPr>
        <a:xfrm>
          <a:off x="0" y="0"/>
          <a:ext cx="0" cy="0"/>
          <a:chOff x="0" y="0"/>
          <a:chExt cx="0" cy="0"/>
        </a:xfrm>
      </p:grpSpPr>
      <p:sp>
        <p:nvSpPr>
          <p:cNvPr id="337" name="Shape 337"/>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38" name="Shape 338"/>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39" name="Shape 339"/>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340" name="Shape 34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256294462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68DBE77-F933-479D-83EB-615210B00E2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079662571"/>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x">
  <p:cSld name="11_Title - Top">
    <p:spTree>
      <p:nvGrpSpPr>
        <p:cNvPr id="1" name=""/>
        <p:cNvGrpSpPr/>
        <p:nvPr/>
      </p:nvGrpSpPr>
      <p:grpSpPr>
        <a:xfrm>
          <a:off x="0" y="0"/>
          <a:ext cx="0" cy="0"/>
          <a:chOff x="0" y="0"/>
          <a:chExt cx="0" cy="0"/>
        </a:xfrm>
      </p:grpSpPr>
      <p:sp>
        <p:nvSpPr>
          <p:cNvPr id="347" name="Shape 347"/>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48" name="Shape 348"/>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49" name="Shape 349"/>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350" name="Shape 350"/>
          <p:cNvSpPr/>
          <p:nvPr/>
        </p:nvSpPr>
        <p:spPr>
          <a:xfrm>
            <a:off x="131696" y="6478796"/>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960190887"/>
      </p:ext>
    </p:extLst>
  </p:cSld>
  <p:clrMapOvr>
    <a:masterClrMapping/>
  </p:clrMapOvr>
  <p:transition spd="med"/>
</p:sldLayout>
</file>

<file path=ppt/slideLayouts/slideLayout131.xml><?xml version="1.0" encoding="utf-8"?>
<p:sldLayout xmlns:a="http://schemas.openxmlformats.org/drawingml/2006/main" xmlns:r="http://schemas.openxmlformats.org/officeDocument/2006/relationships" xmlns:p="http://schemas.openxmlformats.org/presentationml/2006/main" type="tx">
  <p:cSld name="9_Title, Bullets &amp; Photo">
    <p:spTree>
      <p:nvGrpSpPr>
        <p:cNvPr id="1" name=""/>
        <p:cNvGrpSpPr/>
        <p:nvPr/>
      </p:nvGrpSpPr>
      <p:grpSpPr>
        <a:xfrm>
          <a:off x="0" y="0"/>
          <a:ext cx="0" cy="0"/>
          <a:chOff x="0" y="0"/>
          <a:chExt cx="0" cy="0"/>
        </a:xfrm>
      </p:grpSpPr>
      <p:sp>
        <p:nvSpPr>
          <p:cNvPr id="357" name="Shape 357"/>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58" name="Shape 358"/>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59" name="Shape 35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60" name="Shape 36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3393009743"/>
      </p:ext>
    </p:extLst>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type="tx">
  <p:cSld name="10_Title, Bullets &amp; Photo">
    <p:spTree>
      <p:nvGrpSpPr>
        <p:cNvPr id="1" name=""/>
        <p:cNvGrpSpPr/>
        <p:nvPr/>
      </p:nvGrpSpPr>
      <p:grpSpPr>
        <a:xfrm>
          <a:off x="0" y="0"/>
          <a:ext cx="0" cy="0"/>
          <a:chOff x="0" y="0"/>
          <a:chExt cx="0" cy="0"/>
        </a:xfrm>
      </p:grpSpPr>
      <p:sp>
        <p:nvSpPr>
          <p:cNvPr id="367" name="Shape 367"/>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68" name="Shape 368"/>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69" name="Shape 36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70" name="Shape 370"/>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Rome Sept. 07, 2015</a:t>
            </a:r>
          </a:p>
        </p:txBody>
      </p:sp>
    </p:spTree>
    <p:extLst>
      <p:ext uri="{BB962C8B-B14F-4D97-AF65-F5344CB8AC3E}">
        <p14:creationId xmlns:p14="http://schemas.microsoft.com/office/powerpoint/2010/main" val="3520302418"/>
      </p:ext>
    </p:extLst>
  </p:cSld>
  <p:clrMapOvr>
    <a:masterClrMapping/>
  </p:clrMapOvr>
  <p:transition spd="med"/>
</p:sldLayout>
</file>

<file path=ppt/slideLayouts/slideLayout133.xml><?xml version="1.0" encoding="utf-8"?>
<p:sldLayout xmlns:a="http://schemas.openxmlformats.org/drawingml/2006/main" xmlns:r="http://schemas.openxmlformats.org/officeDocument/2006/relationships" xmlns:p="http://schemas.openxmlformats.org/presentationml/2006/main" type="tx">
  <p:cSld name="11_Title, Bullets &amp; Photo">
    <p:spTree>
      <p:nvGrpSpPr>
        <p:cNvPr id="1" name=""/>
        <p:cNvGrpSpPr/>
        <p:nvPr/>
      </p:nvGrpSpPr>
      <p:grpSpPr>
        <a:xfrm>
          <a:off x="0" y="0"/>
          <a:ext cx="0" cy="0"/>
          <a:chOff x="0" y="0"/>
          <a:chExt cx="0" cy="0"/>
        </a:xfrm>
      </p:grpSpPr>
      <p:sp>
        <p:nvSpPr>
          <p:cNvPr id="377" name="Shape 377"/>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78" name="Shape 378"/>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79" name="Shape 37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80" name="Shape 38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Tree>
    <p:extLst>
      <p:ext uri="{BB962C8B-B14F-4D97-AF65-F5344CB8AC3E}">
        <p14:creationId xmlns:p14="http://schemas.microsoft.com/office/powerpoint/2010/main" val="2354627446"/>
      </p:ext>
    </p:extLst>
  </p:cSld>
  <p:clrMapOvr>
    <a:masterClrMapping/>
  </p:clrMapOvr>
  <p:transition spd="med"/>
</p:sldLayout>
</file>

<file path=ppt/slideLayouts/slideLayout134.xml><?xml version="1.0" encoding="utf-8"?>
<p:sldLayout xmlns:a="http://schemas.openxmlformats.org/drawingml/2006/main" xmlns:r="http://schemas.openxmlformats.org/officeDocument/2006/relationships" xmlns:p="http://schemas.openxmlformats.org/presentationml/2006/main" type="tx">
  <p:cSld name="2_Vuoto">
    <p:spTree>
      <p:nvGrpSpPr>
        <p:cNvPr id="1" name=""/>
        <p:cNvGrpSpPr/>
        <p:nvPr/>
      </p:nvGrpSpPr>
      <p:grpSpPr>
        <a:xfrm>
          <a:off x="0" y="0"/>
          <a:ext cx="0" cy="0"/>
          <a:chOff x="0" y="0"/>
          <a:chExt cx="0" cy="0"/>
        </a:xfrm>
      </p:grpSpPr>
      <p:sp>
        <p:nvSpPr>
          <p:cNvPr id="387" name="Shape 387"/>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
        <p:nvSpPr>
          <p:cNvPr id="388" name="Shape 38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16635157"/>
      </p:ext>
    </p:extLst>
  </p:cSld>
  <p:clrMapOvr>
    <a:masterClrMapping/>
  </p:clrMapOvr>
  <p:transition spd="med"/>
</p:sldLayout>
</file>

<file path=ppt/slideLayouts/slideLayout135.xml><?xml version="1.0" encoding="utf-8"?>
<p:sldLayout xmlns:a="http://schemas.openxmlformats.org/drawingml/2006/main" xmlns:r="http://schemas.openxmlformats.org/officeDocument/2006/relationships" xmlns:p="http://schemas.openxmlformats.org/presentationml/2006/main" type="tx">
  <p:cSld name="12_Title, Bullets &amp; Photo">
    <p:spTree>
      <p:nvGrpSpPr>
        <p:cNvPr id="1" name=""/>
        <p:cNvGrpSpPr/>
        <p:nvPr/>
      </p:nvGrpSpPr>
      <p:grpSpPr>
        <a:xfrm>
          <a:off x="0" y="0"/>
          <a:ext cx="0" cy="0"/>
          <a:chOff x="0" y="0"/>
          <a:chExt cx="0" cy="0"/>
        </a:xfrm>
      </p:grpSpPr>
      <p:sp>
        <p:nvSpPr>
          <p:cNvPr id="395" name="Shape 395"/>
          <p:cNvSpPr/>
          <p:nvPr/>
        </p:nvSpPr>
        <p:spPr>
          <a:xfrm>
            <a:off x="607219" y="1384102"/>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96" name="Shape 396"/>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397" name="Shape 397"/>
          <p:cNvSpPr>
            <a:spLocks noGrp="1"/>
          </p:cNvSpPr>
          <p:nvPr>
            <p:ph type="title"/>
          </p:nvPr>
        </p:nvSpPr>
        <p:spPr>
          <a:xfrm>
            <a:off x="535781" y="232172"/>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98" name="Shape 398"/>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861244890"/>
      </p:ext>
    </p:extLst>
  </p:cSld>
  <p:clrMapOvr>
    <a:masterClrMapping/>
  </p:clrMapOvr>
  <p:transition spd="med"/>
</p:sldLayout>
</file>

<file path=ppt/slideLayouts/slideLayout136.xml><?xml version="1.0" encoding="utf-8"?>
<p:sldLayout xmlns:a="http://schemas.openxmlformats.org/drawingml/2006/main" xmlns:r="http://schemas.openxmlformats.org/officeDocument/2006/relationships" xmlns:p="http://schemas.openxmlformats.org/presentationml/2006/main" type="tx">
  <p:cSld name="12_Title - Top">
    <p:spTree>
      <p:nvGrpSpPr>
        <p:cNvPr id="1" name=""/>
        <p:cNvGrpSpPr/>
        <p:nvPr/>
      </p:nvGrpSpPr>
      <p:grpSpPr>
        <a:xfrm>
          <a:off x="0" y="0"/>
          <a:ext cx="0" cy="0"/>
          <a:chOff x="0" y="0"/>
          <a:chExt cx="0" cy="0"/>
        </a:xfrm>
      </p:grpSpPr>
      <p:sp>
        <p:nvSpPr>
          <p:cNvPr id="405" name="Shape 405"/>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06" name="Shape 406"/>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TAUP 2015, Torino, Sept 11, 2015</a:t>
            </a:r>
          </a:p>
        </p:txBody>
      </p:sp>
      <p:sp>
        <p:nvSpPr>
          <p:cNvPr id="407" name="Shape 407"/>
          <p:cNvSpPr>
            <a:spLocks noGrp="1"/>
          </p:cNvSpPr>
          <p:nvPr>
            <p:ph type="title"/>
          </p:nvPr>
        </p:nvSpPr>
        <p:spPr>
          <a:xfrm>
            <a:off x="535781" y="145677"/>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08" name="Shape 40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97499482"/>
      </p:ext>
    </p:extLst>
  </p:cSld>
  <p:clrMapOvr>
    <a:masterClrMapping/>
  </p:clrMapOvr>
  <p:transition spd="med"/>
</p:sldLayout>
</file>

<file path=ppt/slideLayouts/slideLayout137.xml><?xml version="1.0" encoding="utf-8"?>
<p:sldLayout xmlns:a="http://schemas.openxmlformats.org/drawingml/2006/main" xmlns:r="http://schemas.openxmlformats.org/officeDocument/2006/relationships" xmlns:p="http://schemas.openxmlformats.org/presentationml/2006/main" type="tx">
  <p:cSld name="13_Title, Bullets &amp; Photo">
    <p:spTree>
      <p:nvGrpSpPr>
        <p:cNvPr id="1" name=""/>
        <p:cNvGrpSpPr/>
        <p:nvPr/>
      </p:nvGrpSpPr>
      <p:grpSpPr>
        <a:xfrm>
          <a:off x="0" y="0"/>
          <a:ext cx="0" cy="0"/>
          <a:chOff x="0" y="0"/>
          <a:chExt cx="0" cy="0"/>
        </a:xfrm>
      </p:grpSpPr>
      <p:sp>
        <p:nvSpPr>
          <p:cNvPr id="415" name="Shape 415"/>
          <p:cNvSpPr/>
          <p:nvPr/>
        </p:nvSpPr>
        <p:spPr>
          <a:xfrm>
            <a:off x="607219" y="884039"/>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16" name="Shape 416"/>
          <p:cNvSpPr>
            <a:spLocks noGrp="1"/>
          </p:cNvSpPr>
          <p:nvPr>
            <p:ph type="title"/>
          </p:nvPr>
        </p:nvSpPr>
        <p:spPr>
          <a:xfrm>
            <a:off x="535781" y="125089"/>
            <a:ext cx="4762500" cy="660724"/>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17" name="Shape 41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418" name="Shape 418"/>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TAUP 2015, Torino, Sept 11, 2015</a:t>
            </a:r>
          </a:p>
        </p:txBody>
      </p:sp>
    </p:spTree>
    <p:extLst>
      <p:ext uri="{BB962C8B-B14F-4D97-AF65-F5344CB8AC3E}">
        <p14:creationId xmlns:p14="http://schemas.microsoft.com/office/powerpoint/2010/main" val="3259041806"/>
      </p:ext>
    </p:extLst>
  </p:cSld>
  <p:clrMapOvr>
    <a:masterClrMapping/>
  </p:clrMapOvr>
  <p:transition spd="med"/>
</p:sldLayout>
</file>

<file path=ppt/slideLayouts/slideLayout138.xml><?xml version="1.0" encoding="utf-8"?>
<p:sldLayout xmlns:a="http://schemas.openxmlformats.org/drawingml/2006/main" xmlns:r="http://schemas.openxmlformats.org/officeDocument/2006/relationships" xmlns:p="http://schemas.openxmlformats.org/presentationml/2006/main" type="tx">
  <p:cSld name="13_Title - Top">
    <p:spTree>
      <p:nvGrpSpPr>
        <p:cNvPr id="1" name=""/>
        <p:cNvGrpSpPr/>
        <p:nvPr/>
      </p:nvGrpSpPr>
      <p:grpSpPr>
        <a:xfrm>
          <a:off x="0" y="0"/>
          <a:ext cx="0" cy="0"/>
          <a:chOff x="0" y="0"/>
          <a:chExt cx="0" cy="0"/>
        </a:xfrm>
      </p:grpSpPr>
      <p:sp>
        <p:nvSpPr>
          <p:cNvPr id="425" name="Shape 425"/>
          <p:cNvSpPr/>
          <p:nvPr/>
        </p:nvSpPr>
        <p:spPr>
          <a:xfrm>
            <a:off x="607219" y="1107281"/>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26" name="Shape 426"/>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Frascati Workshop 2015, Mondello May 28, 2015</a:t>
            </a:r>
          </a:p>
        </p:txBody>
      </p:sp>
      <p:sp>
        <p:nvSpPr>
          <p:cNvPr id="427" name="Shape 427"/>
          <p:cNvSpPr>
            <a:spLocks noGrp="1"/>
          </p:cNvSpPr>
          <p:nvPr>
            <p:ph type="title"/>
          </p:nvPr>
        </p:nvSpPr>
        <p:spPr>
          <a:xfrm>
            <a:off x="535781" y="359990"/>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28" name="Shape 42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438835043"/>
      </p:ext>
    </p:extLst>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type="tx">
  <p:cSld name="14_Title - Top">
    <p:spTree>
      <p:nvGrpSpPr>
        <p:cNvPr id="1" name=""/>
        <p:cNvGrpSpPr/>
        <p:nvPr/>
      </p:nvGrpSpPr>
      <p:grpSpPr>
        <a:xfrm>
          <a:off x="0" y="0"/>
          <a:ext cx="0" cy="0"/>
          <a:chOff x="0" y="0"/>
          <a:chExt cx="0" cy="0"/>
        </a:xfrm>
      </p:grpSpPr>
      <p:sp>
        <p:nvSpPr>
          <p:cNvPr id="435" name="Shape 435"/>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36" name="Shape 436"/>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437" name="Shape 437"/>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38" name="Shape 43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631971529"/>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EF8601C-B36C-4702-BFCD-5DF870A14E9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169420913"/>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x">
  <p:cSld name="15_Title - Top">
    <p:spTree>
      <p:nvGrpSpPr>
        <p:cNvPr id="1" name=""/>
        <p:cNvGrpSpPr/>
        <p:nvPr/>
      </p:nvGrpSpPr>
      <p:grpSpPr>
        <a:xfrm>
          <a:off x="0" y="0"/>
          <a:ext cx="0" cy="0"/>
          <a:chOff x="0" y="0"/>
          <a:chExt cx="0" cy="0"/>
        </a:xfrm>
      </p:grpSpPr>
      <p:sp>
        <p:nvSpPr>
          <p:cNvPr id="445" name="Shape 445"/>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46" name="Shape 446"/>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
        <p:nvSpPr>
          <p:cNvPr id="447" name="Shape 447"/>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48" name="Shape 44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174696738"/>
      </p:ext>
    </p:extLst>
  </p:cSld>
  <p:clrMapOvr>
    <a:masterClrMapping/>
  </p:clrMapOvr>
  <p:transition spd="med"/>
</p:sldLayout>
</file>

<file path=ppt/slideLayouts/slideLayout141.xml><?xml version="1.0" encoding="utf-8"?>
<p:sldLayout xmlns:a="http://schemas.openxmlformats.org/drawingml/2006/main" xmlns:r="http://schemas.openxmlformats.org/officeDocument/2006/relationships" xmlns:p="http://schemas.openxmlformats.org/presentationml/2006/main" type="tx">
  <p:cSld name="16_Title - Top">
    <p:spTree>
      <p:nvGrpSpPr>
        <p:cNvPr id="1" name=""/>
        <p:cNvGrpSpPr/>
        <p:nvPr/>
      </p:nvGrpSpPr>
      <p:grpSpPr>
        <a:xfrm>
          <a:off x="0" y="0"/>
          <a:ext cx="0" cy="0"/>
          <a:chOff x="0" y="0"/>
          <a:chExt cx="0" cy="0"/>
        </a:xfrm>
      </p:grpSpPr>
      <p:sp>
        <p:nvSpPr>
          <p:cNvPr id="455" name="Shape 455"/>
          <p:cNvSpPr/>
          <p:nvPr/>
        </p:nvSpPr>
        <p:spPr>
          <a:xfrm>
            <a:off x="607219" y="1035844"/>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56" name="Shape 456"/>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
        <p:nvSpPr>
          <p:cNvPr id="457" name="Shape 457"/>
          <p:cNvSpPr>
            <a:spLocks noGrp="1"/>
          </p:cNvSpPr>
          <p:nvPr>
            <p:ph type="title"/>
          </p:nvPr>
        </p:nvSpPr>
        <p:spPr>
          <a:xfrm>
            <a:off x="535781" y="337491"/>
            <a:ext cx="11120438" cy="644775"/>
          </a:xfrm>
          <a:prstGeom prst="rect">
            <a:avLst/>
          </a:prstGeom>
        </p:spPr>
        <p:txBody>
          <a:bodyPr anchor="b">
            <a:noAutofit/>
          </a:bodyPr>
          <a:lstStyle>
            <a:lvl1pPr algn="l">
              <a:defRPr sz="3797">
                <a:latin typeface="Helvetica Neue Light"/>
                <a:ea typeface="Helvetica Neue Light"/>
                <a:cs typeface="Helvetica Neue Light"/>
                <a:sym typeface="Helvetica Neue Light"/>
              </a:defRPr>
            </a:lvl1pPr>
          </a:lstStyle>
          <a:p>
            <a:r>
              <a:t>Titolo Testo</a:t>
            </a:r>
          </a:p>
        </p:txBody>
      </p:sp>
      <p:sp>
        <p:nvSpPr>
          <p:cNvPr id="458" name="Shape 45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209515371"/>
      </p:ext>
    </p:extLst>
  </p:cSld>
  <p:clrMapOvr>
    <a:masterClrMapping/>
  </p:clrMapOvr>
  <p:transition spd="med"/>
</p:sldLayout>
</file>

<file path=ppt/slideLayouts/slideLayout142.xml><?xml version="1.0" encoding="utf-8"?>
<p:sldLayout xmlns:a="http://schemas.openxmlformats.org/drawingml/2006/main" xmlns:r="http://schemas.openxmlformats.org/officeDocument/2006/relationships" xmlns:p="http://schemas.openxmlformats.org/presentationml/2006/main" type="tx">
  <p:cSld name="17_Title - Top">
    <p:spTree>
      <p:nvGrpSpPr>
        <p:cNvPr id="1" name=""/>
        <p:cNvGrpSpPr/>
        <p:nvPr/>
      </p:nvGrpSpPr>
      <p:grpSpPr>
        <a:xfrm>
          <a:off x="0" y="0"/>
          <a:ext cx="0" cy="0"/>
          <a:chOff x="0" y="0"/>
          <a:chExt cx="0" cy="0"/>
        </a:xfrm>
      </p:grpSpPr>
      <p:sp>
        <p:nvSpPr>
          <p:cNvPr id="465" name="Shape 465"/>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66" name="Shape 466"/>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467" name="Shape 467"/>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468" name="Shape 468"/>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Tree>
    <p:extLst>
      <p:ext uri="{BB962C8B-B14F-4D97-AF65-F5344CB8AC3E}">
        <p14:creationId xmlns:p14="http://schemas.microsoft.com/office/powerpoint/2010/main" val="2654446465"/>
      </p:ext>
    </p:extLst>
  </p:cSld>
  <p:clrMapOvr>
    <a:masterClrMapping/>
  </p:clrMapOvr>
  <p:transition spd="med"/>
</p:sldLayout>
</file>

<file path=ppt/slideLayouts/slideLayout143.xml><?xml version="1.0" encoding="utf-8"?>
<p:sldLayout xmlns:a="http://schemas.openxmlformats.org/drawingml/2006/main" xmlns:r="http://schemas.openxmlformats.org/officeDocument/2006/relationships" xmlns:p="http://schemas.openxmlformats.org/presentationml/2006/main" type="tx">
  <p:cSld name="14_Title, Bullets &amp; Photo">
    <p:spTree>
      <p:nvGrpSpPr>
        <p:cNvPr id="1" name=""/>
        <p:cNvGrpSpPr/>
        <p:nvPr/>
      </p:nvGrpSpPr>
      <p:grpSpPr>
        <a:xfrm>
          <a:off x="0" y="0"/>
          <a:ext cx="0" cy="0"/>
          <a:chOff x="0" y="0"/>
          <a:chExt cx="0" cy="0"/>
        </a:xfrm>
      </p:grpSpPr>
      <p:sp>
        <p:nvSpPr>
          <p:cNvPr id="475" name="Shape 475"/>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76" name="Shape 476"/>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477" name="Shape 47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478" name="Shape 478"/>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Tree>
    <p:extLst>
      <p:ext uri="{BB962C8B-B14F-4D97-AF65-F5344CB8AC3E}">
        <p14:creationId xmlns:p14="http://schemas.microsoft.com/office/powerpoint/2010/main" val="3901048529"/>
      </p:ext>
    </p:extLst>
  </p:cSld>
  <p:clrMapOvr>
    <a:masterClrMapping/>
  </p:clrMapOvr>
  <p:transition spd="med"/>
</p:sldLayout>
</file>

<file path=ppt/slideLayouts/slideLayout144.xml><?xml version="1.0" encoding="utf-8"?>
<p:sldLayout xmlns:a="http://schemas.openxmlformats.org/drawingml/2006/main" xmlns:r="http://schemas.openxmlformats.org/officeDocument/2006/relationships" xmlns:p="http://schemas.openxmlformats.org/presentationml/2006/main" type="tx">
  <p:cSld name="18_Title - Top">
    <p:spTree>
      <p:nvGrpSpPr>
        <p:cNvPr id="1" name=""/>
        <p:cNvGrpSpPr/>
        <p:nvPr/>
      </p:nvGrpSpPr>
      <p:grpSpPr>
        <a:xfrm>
          <a:off x="0" y="0"/>
          <a:ext cx="0" cy="0"/>
          <a:chOff x="0" y="0"/>
          <a:chExt cx="0" cy="0"/>
        </a:xfrm>
      </p:grpSpPr>
      <p:sp>
        <p:nvSpPr>
          <p:cNvPr id="485" name="Shape 485"/>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86" name="Shape 486"/>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14th AGILE 2016, June 21, 2016</a:t>
            </a:r>
          </a:p>
        </p:txBody>
      </p:sp>
      <p:sp>
        <p:nvSpPr>
          <p:cNvPr id="487" name="Shape 487"/>
          <p:cNvSpPr>
            <a:spLocks noGrp="1"/>
          </p:cNvSpPr>
          <p:nvPr>
            <p:ph type="title"/>
          </p:nvPr>
        </p:nvSpPr>
        <p:spPr>
          <a:xfrm>
            <a:off x="535781" y="24752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88" name="Shape 48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676800773"/>
      </p:ext>
    </p:extLst>
  </p:cSld>
  <p:clrMapOvr>
    <a:masterClrMapping/>
  </p:clrMapOvr>
  <p:transition spd="med"/>
</p:sldLayout>
</file>

<file path=ppt/slideLayouts/slideLayout145.xml><?xml version="1.0" encoding="utf-8"?>
<p:sldLayout xmlns:a="http://schemas.openxmlformats.org/drawingml/2006/main" xmlns:r="http://schemas.openxmlformats.org/officeDocument/2006/relationships" xmlns:p="http://schemas.openxmlformats.org/presentationml/2006/main" type="tx">
  <p:cSld name="19_Title - Top">
    <p:spTree>
      <p:nvGrpSpPr>
        <p:cNvPr id="1" name=""/>
        <p:cNvGrpSpPr/>
        <p:nvPr/>
      </p:nvGrpSpPr>
      <p:grpSpPr>
        <a:xfrm>
          <a:off x="0" y="0"/>
          <a:ext cx="0" cy="0"/>
          <a:chOff x="0" y="0"/>
          <a:chExt cx="0" cy="0"/>
        </a:xfrm>
      </p:grpSpPr>
      <p:sp>
        <p:nvSpPr>
          <p:cNvPr id="495" name="Shape 495"/>
          <p:cNvSpPr/>
          <p:nvPr/>
        </p:nvSpPr>
        <p:spPr>
          <a:xfrm>
            <a:off x="607219" y="97333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96" name="Shape 496"/>
          <p:cNvSpPr/>
          <p:nvPr/>
        </p:nvSpPr>
        <p:spPr>
          <a:xfrm>
            <a:off x="191226" y="6443077"/>
            <a:ext cx="4442809"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January 14, 2016</a:t>
            </a:r>
          </a:p>
        </p:txBody>
      </p:sp>
      <p:sp>
        <p:nvSpPr>
          <p:cNvPr id="497" name="Shape 497"/>
          <p:cNvSpPr>
            <a:spLocks noGrp="1"/>
          </p:cNvSpPr>
          <p:nvPr>
            <p:ph type="title"/>
          </p:nvPr>
        </p:nvSpPr>
        <p:spPr>
          <a:xfrm>
            <a:off x="535781" y="26538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98" name="Shape 49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625357667"/>
      </p:ext>
    </p:extLst>
  </p:cSld>
  <p:clrMapOvr>
    <a:masterClrMapping/>
  </p:clrMapOvr>
  <p:transition spd="med"/>
</p:sldLayout>
</file>

<file path=ppt/slideLayouts/slideLayout146.xml><?xml version="1.0" encoding="utf-8"?>
<p:sldLayout xmlns:a="http://schemas.openxmlformats.org/drawingml/2006/main" xmlns:r="http://schemas.openxmlformats.org/officeDocument/2006/relationships" xmlns:p="http://schemas.openxmlformats.org/presentationml/2006/main" type="tx">
  <p:cSld name="20_Title - Top">
    <p:spTree>
      <p:nvGrpSpPr>
        <p:cNvPr id="1" name=""/>
        <p:cNvGrpSpPr/>
        <p:nvPr/>
      </p:nvGrpSpPr>
      <p:grpSpPr>
        <a:xfrm>
          <a:off x="0" y="0"/>
          <a:ext cx="0" cy="0"/>
          <a:chOff x="0" y="0"/>
          <a:chExt cx="0" cy="0"/>
        </a:xfrm>
      </p:grpSpPr>
      <p:sp>
        <p:nvSpPr>
          <p:cNvPr id="505" name="Shape 505"/>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06" name="Shape 506"/>
          <p:cNvSpPr/>
          <p:nvPr/>
        </p:nvSpPr>
        <p:spPr>
          <a:xfrm>
            <a:off x="131696" y="6443077"/>
            <a:ext cx="3812815"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Roma 24 Luglio 2014</a:t>
            </a:r>
          </a:p>
        </p:txBody>
      </p:sp>
      <p:sp>
        <p:nvSpPr>
          <p:cNvPr id="507" name="Shape 507"/>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08" name="Shape 50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556451089"/>
      </p:ext>
    </p:extLst>
  </p:cSld>
  <p:clrMapOvr>
    <a:masterClrMapping/>
  </p:clrMapOvr>
  <p:transition spd="med"/>
</p:sldLayout>
</file>

<file path=ppt/slideLayouts/slideLayout147.xml><?xml version="1.0" encoding="utf-8"?>
<p:sldLayout xmlns:a="http://schemas.openxmlformats.org/drawingml/2006/main" xmlns:r="http://schemas.openxmlformats.org/officeDocument/2006/relationships" xmlns:p="http://schemas.openxmlformats.org/presentationml/2006/main" type="tx">
  <p:cSld name="21_Title - Top">
    <p:spTree>
      <p:nvGrpSpPr>
        <p:cNvPr id="1" name=""/>
        <p:cNvGrpSpPr/>
        <p:nvPr/>
      </p:nvGrpSpPr>
      <p:grpSpPr>
        <a:xfrm>
          <a:off x="0" y="0"/>
          <a:ext cx="0" cy="0"/>
          <a:chOff x="0" y="0"/>
          <a:chExt cx="0" cy="0"/>
        </a:xfrm>
      </p:grpSpPr>
      <p:sp>
        <p:nvSpPr>
          <p:cNvPr id="515" name="Shape 515"/>
          <p:cNvSpPr/>
          <p:nvPr/>
        </p:nvSpPr>
        <p:spPr>
          <a:xfrm>
            <a:off x="607219" y="97333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16" name="Shape 516"/>
          <p:cNvSpPr/>
          <p:nvPr/>
        </p:nvSpPr>
        <p:spPr>
          <a:xfrm>
            <a:off x="191227" y="6443077"/>
            <a:ext cx="5583200"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IHEP-INFN Meeting Rome, May 27, 2016</a:t>
            </a:r>
          </a:p>
        </p:txBody>
      </p:sp>
      <p:sp>
        <p:nvSpPr>
          <p:cNvPr id="517" name="Shape 517"/>
          <p:cNvSpPr>
            <a:spLocks noGrp="1"/>
          </p:cNvSpPr>
          <p:nvPr>
            <p:ph type="title"/>
          </p:nvPr>
        </p:nvSpPr>
        <p:spPr>
          <a:xfrm>
            <a:off x="535781" y="26538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18" name="Shape 51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909595883"/>
      </p:ext>
    </p:extLst>
  </p:cSld>
  <p:clrMapOvr>
    <a:masterClrMapping/>
  </p:clrMapOvr>
  <p:transition spd="med"/>
</p:sldLayout>
</file>

<file path=ppt/slideLayouts/slideLayout148.xml><?xml version="1.0" encoding="utf-8"?>
<p:sldLayout xmlns:a="http://schemas.openxmlformats.org/drawingml/2006/main" xmlns:r="http://schemas.openxmlformats.org/officeDocument/2006/relationships" xmlns:p="http://schemas.openxmlformats.org/presentationml/2006/main" type="tx">
  <p:cSld name="22_Title - Top">
    <p:spTree>
      <p:nvGrpSpPr>
        <p:cNvPr id="1" name=""/>
        <p:cNvGrpSpPr/>
        <p:nvPr/>
      </p:nvGrpSpPr>
      <p:grpSpPr>
        <a:xfrm>
          <a:off x="0" y="0"/>
          <a:ext cx="0" cy="0"/>
          <a:chOff x="0" y="0"/>
          <a:chExt cx="0" cy="0"/>
        </a:xfrm>
      </p:grpSpPr>
      <p:sp>
        <p:nvSpPr>
          <p:cNvPr id="525" name="Shape 525"/>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26" name="Shape 526"/>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27" name="Shape 527"/>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528" name="Shape 528"/>
          <p:cNvSpPr/>
          <p:nvPr/>
        </p:nvSpPr>
        <p:spPr>
          <a:xfrm>
            <a:off x="107883" y="6443077"/>
            <a:ext cx="396947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 LNGS, July 21, 2016</a:t>
            </a:r>
          </a:p>
        </p:txBody>
      </p:sp>
    </p:spTree>
    <p:extLst>
      <p:ext uri="{BB962C8B-B14F-4D97-AF65-F5344CB8AC3E}">
        <p14:creationId xmlns:p14="http://schemas.microsoft.com/office/powerpoint/2010/main" val="2660229261"/>
      </p:ext>
    </p:extLst>
  </p:cSld>
  <p:clrMapOvr>
    <a:masterClrMapping/>
  </p:clrMapOvr>
  <p:transition spd="med"/>
</p:sldLayout>
</file>

<file path=ppt/slideLayouts/slideLayout149.xml><?xml version="1.0" encoding="utf-8"?>
<p:sldLayout xmlns:a="http://schemas.openxmlformats.org/drawingml/2006/main" xmlns:r="http://schemas.openxmlformats.org/officeDocument/2006/relationships" xmlns:p="http://schemas.openxmlformats.org/presentationml/2006/main" type="tx">
  <p:cSld name="15_Title, Bullets &amp; Photo">
    <p:spTree>
      <p:nvGrpSpPr>
        <p:cNvPr id="1" name=""/>
        <p:cNvGrpSpPr/>
        <p:nvPr/>
      </p:nvGrpSpPr>
      <p:grpSpPr>
        <a:xfrm>
          <a:off x="0" y="0"/>
          <a:ext cx="0" cy="0"/>
          <a:chOff x="0" y="0"/>
          <a:chExt cx="0" cy="0"/>
        </a:xfrm>
      </p:grpSpPr>
      <p:sp>
        <p:nvSpPr>
          <p:cNvPr id="535" name="Shape 535"/>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36" name="Shape 536"/>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37" name="Shape 53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538" name="Shape 538"/>
          <p:cNvSpPr/>
          <p:nvPr/>
        </p:nvSpPr>
        <p:spPr>
          <a:xfrm>
            <a:off x="107883" y="6443077"/>
            <a:ext cx="396947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 LNGS, July 21, 2016</a:t>
            </a:r>
          </a:p>
        </p:txBody>
      </p:sp>
    </p:spTree>
    <p:extLst>
      <p:ext uri="{BB962C8B-B14F-4D97-AF65-F5344CB8AC3E}">
        <p14:creationId xmlns:p14="http://schemas.microsoft.com/office/powerpoint/2010/main" val="200629548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4DAEE84-A809-41D0-AEC2-16289F55DEFA}"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08081122"/>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x">
  <p:cSld name="16_Title, Bullets &amp; Photo">
    <p:spTree>
      <p:nvGrpSpPr>
        <p:cNvPr id="1" name=""/>
        <p:cNvGrpSpPr/>
        <p:nvPr/>
      </p:nvGrpSpPr>
      <p:grpSpPr>
        <a:xfrm>
          <a:off x="0" y="0"/>
          <a:ext cx="0" cy="0"/>
          <a:chOff x="0" y="0"/>
          <a:chExt cx="0" cy="0"/>
        </a:xfrm>
      </p:grpSpPr>
      <p:sp>
        <p:nvSpPr>
          <p:cNvPr id="545" name="Shape 545"/>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46" name="Shape 546"/>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47" name="Shape 54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548" name="Shape 548"/>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14th AGILE 2016, June 21, 2016</a:t>
            </a:r>
          </a:p>
        </p:txBody>
      </p:sp>
    </p:spTree>
    <p:extLst>
      <p:ext uri="{BB962C8B-B14F-4D97-AF65-F5344CB8AC3E}">
        <p14:creationId xmlns:p14="http://schemas.microsoft.com/office/powerpoint/2010/main" val="1876290024"/>
      </p:ext>
    </p:extLst>
  </p:cSld>
  <p:clrMapOvr>
    <a:masterClrMapping/>
  </p:clrMapOvr>
  <p:transition spd="med"/>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vl1pPr>
          </a:lstStyle>
          <a:p>
            <a:pPr>
              <a:defRPr/>
            </a:pPr>
            <a:fld id="{1B2A9B07-9AB6-4332-A7CF-E9ADB22EB368}" type="slidenum">
              <a:rPr lang="en-US" altLang="zh-CN"/>
              <a:pPr>
                <a:defRPr/>
              </a:pPr>
              <a:t>‹#›</a:t>
            </a:fld>
            <a:endParaRPr lang="en-US" altLang="zh-CN"/>
          </a:p>
        </p:txBody>
      </p:sp>
    </p:spTree>
    <p:extLst>
      <p:ext uri="{BB962C8B-B14F-4D97-AF65-F5344CB8AC3E}">
        <p14:creationId xmlns:p14="http://schemas.microsoft.com/office/powerpoint/2010/main" val="244248756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vl1pPr>
          </a:lstStyle>
          <a:p>
            <a:pPr>
              <a:defRPr/>
            </a:pPr>
            <a:fld id="{948C86FD-C463-4269-ACA3-89E3AE9B112E}" type="slidenum">
              <a:rPr lang="en-US" altLang="zh-CN"/>
              <a:pPr>
                <a:defRPr/>
              </a:pPr>
              <a:t>‹#›</a:t>
            </a:fld>
            <a:endParaRPr lang="en-US" altLang="zh-CN"/>
          </a:p>
        </p:txBody>
      </p:sp>
    </p:spTree>
    <p:extLst>
      <p:ext uri="{BB962C8B-B14F-4D97-AF65-F5344CB8AC3E}">
        <p14:creationId xmlns:p14="http://schemas.microsoft.com/office/powerpoint/2010/main" val="265512148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vl1pPr>
          </a:lstStyle>
          <a:p>
            <a:pPr>
              <a:defRPr/>
            </a:pPr>
            <a:fld id="{02BE7E67-FAC3-4554-9306-A1A96D643AFB}" type="slidenum">
              <a:rPr lang="en-US" altLang="zh-CN"/>
              <a:pPr>
                <a:defRPr/>
              </a:pPr>
              <a:t>‹#›</a:t>
            </a:fld>
            <a:endParaRPr lang="en-US" altLang="zh-CN"/>
          </a:p>
        </p:txBody>
      </p:sp>
    </p:spTree>
    <p:extLst>
      <p:ext uri="{BB962C8B-B14F-4D97-AF65-F5344CB8AC3E}">
        <p14:creationId xmlns:p14="http://schemas.microsoft.com/office/powerpoint/2010/main" val="318618253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eaLnBrk="0" hangingPunct="0">
              <a:defRPr/>
            </a:lvl1pPr>
          </a:lstStyle>
          <a:p>
            <a:pPr>
              <a:defRPr/>
            </a:pPr>
            <a:fld id="{3CA8C9F9-0D85-48F1-9A85-67DC610541DD}" type="slidenum">
              <a:rPr lang="en-US" altLang="zh-CN"/>
              <a:pPr>
                <a:defRPr/>
              </a:pPr>
              <a:t>‹#›</a:t>
            </a:fld>
            <a:endParaRPr lang="en-US" altLang="zh-CN"/>
          </a:p>
        </p:txBody>
      </p:sp>
    </p:spTree>
    <p:extLst>
      <p:ext uri="{BB962C8B-B14F-4D97-AF65-F5344CB8AC3E}">
        <p14:creationId xmlns:p14="http://schemas.microsoft.com/office/powerpoint/2010/main" val="23793907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vl1pPr>
          </a:lstStyle>
          <a:p>
            <a:pPr>
              <a:defRPr/>
            </a:pPr>
            <a:fld id="{49F2D350-5679-46D7-AE7D-69386E6830FC}" type="slidenum">
              <a:rPr lang="en-US" altLang="zh-CN"/>
              <a:pPr>
                <a:defRPr/>
              </a:pPr>
              <a:t>‹#›</a:t>
            </a:fld>
            <a:endParaRPr lang="en-US" altLang="zh-CN"/>
          </a:p>
        </p:txBody>
      </p:sp>
    </p:spTree>
    <p:extLst>
      <p:ext uri="{BB962C8B-B14F-4D97-AF65-F5344CB8AC3E}">
        <p14:creationId xmlns:p14="http://schemas.microsoft.com/office/powerpoint/2010/main" val="328599741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4"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eaLnBrk="0" hangingPunct="0">
              <a:defRPr/>
            </a:lvl1pPr>
          </a:lstStyle>
          <a:p>
            <a:pPr>
              <a:defRPr/>
            </a:pPr>
            <a:fld id="{D4F77FB6-324A-4EA0-A627-5DA56100F49B}" type="slidenum">
              <a:rPr lang="en-US" altLang="zh-CN"/>
              <a:pPr>
                <a:defRPr/>
              </a:pPr>
              <a:t>‹#›</a:t>
            </a:fld>
            <a:endParaRPr lang="en-US" altLang="zh-CN"/>
          </a:p>
        </p:txBody>
      </p:sp>
    </p:spTree>
    <p:extLst>
      <p:ext uri="{BB962C8B-B14F-4D97-AF65-F5344CB8AC3E}">
        <p14:creationId xmlns:p14="http://schemas.microsoft.com/office/powerpoint/2010/main" val="56094791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3"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eaLnBrk="0" hangingPunct="0">
              <a:defRPr/>
            </a:lvl1pPr>
          </a:lstStyle>
          <a:p>
            <a:pPr>
              <a:defRPr/>
            </a:pPr>
            <a:fld id="{143285F4-5056-4FC2-97DF-10D605D0F43B}" type="slidenum">
              <a:rPr lang="en-US" altLang="zh-CN"/>
              <a:pPr>
                <a:defRPr/>
              </a:pPr>
              <a:t>‹#›</a:t>
            </a:fld>
            <a:endParaRPr lang="en-US" altLang="zh-CN"/>
          </a:p>
        </p:txBody>
      </p:sp>
    </p:spTree>
    <p:extLst>
      <p:ext uri="{BB962C8B-B14F-4D97-AF65-F5344CB8AC3E}">
        <p14:creationId xmlns:p14="http://schemas.microsoft.com/office/powerpoint/2010/main" val="317923928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eaLnBrk="0" hangingPunct="0">
              <a:defRPr/>
            </a:lvl1pPr>
          </a:lstStyle>
          <a:p>
            <a:pPr>
              <a:defRPr/>
            </a:pPr>
            <a:fld id="{0756B3F5-F94C-4EAA-A987-C67ECA69FA71}" type="slidenum">
              <a:rPr lang="en-US" altLang="zh-CN"/>
              <a:pPr>
                <a:defRPr/>
              </a:pPr>
              <a:t>‹#›</a:t>
            </a:fld>
            <a:endParaRPr lang="en-US" altLang="zh-CN"/>
          </a:p>
        </p:txBody>
      </p:sp>
    </p:spTree>
    <p:extLst>
      <p:ext uri="{BB962C8B-B14F-4D97-AF65-F5344CB8AC3E}">
        <p14:creationId xmlns:p14="http://schemas.microsoft.com/office/powerpoint/2010/main" val="164659598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eaLnBrk="0" hangingPunct="0">
              <a:defRPr/>
            </a:lvl1pPr>
          </a:lstStyle>
          <a:p>
            <a:pPr>
              <a:defRPr/>
            </a:pPr>
            <a:fld id="{B6620597-6A01-43C4-A374-6257DA4607C2}" type="slidenum">
              <a:rPr lang="en-US" altLang="zh-CN"/>
              <a:pPr>
                <a:defRPr/>
              </a:pPr>
              <a:t>‹#›</a:t>
            </a:fld>
            <a:endParaRPr lang="en-US" altLang="zh-CN"/>
          </a:p>
        </p:txBody>
      </p:sp>
    </p:spTree>
    <p:extLst>
      <p:ext uri="{BB962C8B-B14F-4D97-AF65-F5344CB8AC3E}">
        <p14:creationId xmlns:p14="http://schemas.microsoft.com/office/powerpoint/2010/main" val="29265971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en-US">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7C286FE5-42DE-40A4-A6DF-9ACA413354E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744441082"/>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vl1pPr>
          </a:lstStyle>
          <a:p>
            <a:pPr>
              <a:defRPr/>
            </a:pPr>
            <a:fld id="{43F3CA41-DB97-4174-847C-5444C454066B}" type="slidenum">
              <a:rPr lang="en-US" altLang="zh-CN"/>
              <a:pPr>
                <a:defRPr/>
              </a:pPr>
              <a:t>‹#›</a:t>
            </a:fld>
            <a:endParaRPr lang="en-US" altLang="zh-CN"/>
          </a:p>
        </p:txBody>
      </p:sp>
    </p:spTree>
    <p:extLst>
      <p:ext uri="{BB962C8B-B14F-4D97-AF65-F5344CB8AC3E}">
        <p14:creationId xmlns:p14="http://schemas.microsoft.com/office/powerpoint/2010/main" val="218686154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vl1pPr>
          </a:lstStyle>
          <a:p>
            <a:pPr>
              <a:defRPr/>
            </a:pPr>
            <a:fld id="{7646C4AB-D33A-499B-B60B-1B990E51E3FA}" type="slidenum">
              <a:rPr lang="en-US" altLang="zh-CN"/>
              <a:pPr>
                <a:defRPr/>
              </a:pPr>
              <a:t>‹#›</a:t>
            </a:fld>
            <a:endParaRPr lang="en-US" altLang="zh-CN"/>
          </a:p>
        </p:txBody>
      </p:sp>
    </p:spTree>
    <p:extLst>
      <p:ext uri="{BB962C8B-B14F-4D97-AF65-F5344CB8AC3E}">
        <p14:creationId xmlns:p14="http://schemas.microsoft.com/office/powerpoint/2010/main" val="390159423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6"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eaLnBrk="0" hangingPunct="0">
              <a:defRPr/>
            </a:lvl1pPr>
          </a:lstStyle>
          <a:p>
            <a:pPr>
              <a:defRPr/>
            </a:pPr>
            <a:fld id="{252C7EA4-F93F-435E-9EB0-B684E1DCB8D8}" type="slidenum">
              <a:rPr lang="en-US" altLang="zh-CN"/>
              <a:pPr>
                <a:defRPr/>
              </a:pPr>
              <a:t>‹#›</a:t>
            </a:fld>
            <a:endParaRPr lang="en-US" altLang="zh-CN"/>
          </a:p>
        </p:txBody>
      </p:sp>
    </p:spTree>
    <p:extLst>
      <p:ext uri="{BB962C8B-B14F-4D97-AF65-F5344CB8AC3E}">
        <p14:creationId xmlns:p14="http://schemas.microsoft.com/office/powerpoint/2010/main" val="240078644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09600" y="1600200"/>
            <a:ext cx="53848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200"/>
            <a:ext cx="53848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09600" y="3938589"/>
            <a:ext cx="53848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6197600" y="3938589"/>
            <a:ext cx="53848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vl1pPr>
          </a:lstStyle>
          <a:p>
            <a:pPr>
              <a:defRPr/>
            </a:pPr>
            <a:fld id="{08489A1D-DBD8-47D9-BD1A-D7588C33C053}" type="slidenum">
              <a:rPr lang="en-US" altLang="zh-CN"/>
              <a:pPr>
                <a:defRPr/>
              </a:pPr>
              <a:t>‹#›</a:t>
            </a:fld>
            <a:endParaRPr lang="en-US" altLang="zh-CN"/>
          </a:p>
        </p:txBody>
      </p:sp>
    </p:spTree>
    <p:extLst>
      <p:ext uri="{BB962C8B-B14F-4D97-AF65-F5344CB8AC3E}">
        <p14:creationId xmlns:p14="http://schemas.microsoft.com/office/powerpoint/2010/main" val="24159790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4"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eaLnBrk="0" hangingPunct="0">
              <a:defRPr/>
            </a:lvl1pPr>
          </a:lstStyle>
          <a:p>
            <a:pPr>
              <a:defRPr/>
            </a:pPr>
            <a:fld id="{CD4899A8-8E8B-4204-BC93-960388B8643D}" type="slidenum">
              <a:rPr lang="en-US" altLang="zh-CN"/>
              <a:pPr>
                <a:defRPr/>
              </a:pPr>
              <a:t>‹#›</a:t>
            </a:fld>
            <a:endParaRPr lang="en-US" altLang="zh-CN"/>
          </a:p>
        </p:txBody>
      </p:sp>
    </p:spTree>
    <p:extLst>
      <p:ext uri="{BB962C8B-B14F-4D97-AF65-F5344CB8AC3E}">
        <p14:creationId xmlns:p14="http://schemas.microsoft.com/office/powerpoint/2010/main" val="97847782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4" name="Rectangle 5"/>
          <p:cNvSpPr>
            <a:spLocks noGrp="1" noChangeArrowheads="1"/>
          </p:cNvSpPr>
          <p:nvPr>
            <p:ph type="ftr" sz="quarter" idx="11"/>
          </p:nvPr>
        </p:nvSpPr>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eaLnBrk="0" hangingPunct="0">
              <a:defRPr/>
            </a:lvl1pPr>
          </a:lstStyle>
          <a:p>
            <a:pPr>
              <a:defRPr/>
            </a:pPr>
            <a:fld id="{D278976A-C8FF-485D-8A36-4A0F19F11380}" type="slidenum">
              <a:rPr lang="en-US" altLang="zh-CN"/>
              <a:pPr>
                <a:defRPr/>
              </a:pPr>
              <a:t>‹#›</a:t>
            </a:fld>
            <a:endParaRPr lang="en-US" altLang="zh-CN"/>
          </a:p>
        </p:txBody>
      </p:sp>
    </p:spTree>
    <p:extLst>
      <p:ext uri="{BB962C8B-B14F-4D97-AF65-F5344CB8AC3E}">
        <p14:creationId xmlns:p14="http://schemas.microsoft.com/office/powerpoint/2010/main" val="97724134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DFDE29-31A0-4E28-86BF-D9FE2B2D0DDF}" type="slidenum">
              <a:rPr lang="zh-CN" altLang="en-US"/>
              <a:pPr>
                <a:defRPr/>
              </a:pPr>
              <a:t>‹#›</a:t>
            </a:fld>
            <a:endParaRPr lang="en-US" altLang="zh-CN"/>
          </a:p>
        </p:txBody>
      </p:sp>
    </p:spTree>
    <p:extLst>
      <p:ext uri="{BB962C8B-B14F-4D97-AF65-F5344CB8AC3E}">
        <p14:creationId xmlns:p14="http://schemas.microsoft.com/office/powerpoint/2010/main" val="287611860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C85A22-0A23-4AB7-9DBF-DF3F641AD525}" type="slidenum">
              <a:rPr lang="zh-CN" altLang="en-US"/>
              <a:pPr>
                <a:defRPr/>
              </a:pPr>
              <a:t>‹#›</a:t>
            </a:fld>
            <a:endParaRPr lang="en-US" altLang="zh-CN"/>
          </a:p>
        </p:txBody>
      </p:sp>
    </p:spTree>
    <p:extLst>
      <p:ext uri="{BB962C8B-B14F-4D97-AF65-F5344CB8AC3E}">
        <p14:creationId xmlns:p14="http://schemas.microsoft.com/office/powerpoint/2010/main" val="157174211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DA3CB7-5B0A-4F8D-8410-0DF19B6A1C09}" type="slidenum">
              <a:rPr lang="zh-CN" altLang="en-US"/>
              <a:pPr>
                <a:defRPr/>
              </a:pPr>
              <a:t>‹#›</a:t>
            </a:fld>
            <a:endParaRPr lang="en-US" altLang="zh-CN"/>
          </a:p>
        </p:txBody>
      </p:sp>
    </p:spTree>
    <p:extLst>
      <p:ext uri="{BB962C8B-B14F-4D97-AF65-F5344CB8AC3E}">
        <p14:creationId xmlns:p14="http://schemas.microsoft.com/office/powerpoint/2010/main" val="32919464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858B7F-9100-4C33-AF14-09B810B3964A}" type="slidenum">
              <a:rPr lang="zh-CN" altLang="en-US"/>
              <a:pPr>
                <a:defRPr/>
              </a:pPr>
              <a:t>‹#›</a:t>
            </a:fld>
            <a:endParaRPr lang="en-US" altLang="zh-CN"/>
          </a:p>
        </p:txBody>
      </p:sp>
    </p:spTree>
    <p:extLst>
      <p:ext uri="{BB962C8B-B14F-4D97-AF65-F5344CB8AC3E}">
        <p14:creationId xmlns:p14="http://schemas.microsoft.com/office/powerpoint/2010/main" val="3951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en-US">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02F4988-A4D5-45F0-90B3-2D40FC3AF7F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82044709"/>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2BF2493-F675-40F4-9492-3340A633AF0C}" type="slidenum">
              <a:rPr lang="zh-CN" altLang="en-US"/>
              <a:pPr>
                <a:defRPr/>
              </a:pPr>
              <a:t>‹#›</a:t>
            </a:fld>
            <a:endParaRPr lang="en-US" altLang="zh-CN"/>
          </a:p>
        </p:txBody>
      </p:sp>
    </p:spTree>
    <p:extLst>
      <p:ext uri="{BB962C8B-B14F-4D97-AF65-F5344CB8AC3E}">
        <p14:creationId xmlns:p14="http://schemas.microsoft.com/office/powerpoint/2010/main" val="38738278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40D357E-0ECB-4C59-A085-0A31A2F7900F}" type="slidenum">
              <a:rPr lang="zh-CN" altLang="en-US"/>
              <a:pPr>
                <a:defRPr/>
              </a:pPr>
              <a:t>‹#›</a:t>
            </a:fld>
            <a:endParaRPr lang="en-US" altLang="zh-CN"/>
          </a:p>
        </p:txBody>
      </p:sp>
    </p:spTree>
    <p:extLst>
      <p:ext uri="{BB962C8B-B14F-4D97-AF65-F5344CB8AC3E}">
        <p14:creationId xmlns:p14="http://schemas.microsoft.com/office/powerpoint/2010/main" val="327030625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EB1A295-ABE0-4E7A-ACDF-A7DC1C8164F9}" type="slidenum">
              <a:rPr lang="zh-CN" altLang="en-US"/>
              <a:pPr>
                <a:defRPr/>
              </a:pPr>
              <a:t>‹#›</a:t>
            </a:fld>
            <a:endParaRPr lang="en-US" altLang="zh-CN"/>
          </a:p>
        </p:txBody>
      </p:sp>
    </p:spTree>
    <p:extLst>
      <p:ext uri="{BB962C8B-B14F-4D97-AF65-F5344CB8AC3E}">
        <p14:creationId xmlns:p14="http://schemas.microsoft.com/office/powerpoint/2010/main" val="87960419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3D58CA-DF82-47A2-B6CD-B25C0AFD87E0}" type="slidenum">
              <a:rPr lang="zh-CN" altLang="en-US"/>
              <a:pPr>
                <a:defRPr/>
              </a:pPr>
              <a:t>‹#›</a:t>
            </a:fld>
            <a:endParaRPr lang="en-US" altLang="zh-CN"/>
          </a:p>
        </p:txBody>
      </p:sp>
    </p:spTree>
    <p:extLst>
      <p:ext uri="{BB962C8B-B14F-4D97-AF65-F5344CB8AC3E}">
        <p14:creationId xmlns:p14="http://schemas.microsoft.com/office/powerpoint/2010/main" val="391751309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69E853F-8AF0-4E53-BE8C-2AA0C0A851DD}" type="slidenum">
              <a:rPr lang="zh-CN" altLang="en-US"/>
              <a:pPr>
                <a:defRPr/>
              </a:pPr>
              <a:t>‹#›</a:t>
            </a:fld>
            <a:endParaRPr lang="en-US" altLang="zh-CN"/>
          </a:p>
        </p:txBody>
      </p:sp>
    </p:spTree>
    <p:extLst>
      <p:ext uri="{BB962C8B-B14F-4D97-AF65-F5344CB8AC3E}">
        <p14:creationId xmlns:p14="http://schemas.microsoft.com/office/powerpoint/2010/main" val="230547017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2687CF-1417-483B-99B1-C1C5B6D405A7}" type="slidenum">
              <a:rPr lang="zh-CN" altLang="en-US"/>
              <a:pPr>
                <a:defRPr/>
              </a:pPr>
              <a:t>‹#›</a:t>
            </a:fld>
            <a:endParaRPr lang="en-US" altLang="zh-CN"/>
          </a:p>
        </p:txBody>
      </p:sp>
    </p:spTree>
    <p:extLst>
      <p:ext uri="{BB962C8B-B14F-4D97-AF65-F5344CB8AC3E}">
        <p14:creationId xmlns:p14="http://schemas.microsoft.com/office/powerpoint/2010/main" val="108592706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5E7F41-53E3-449F-97CA-1F54A44F75FB}" type="slidenum">
              <a:rPr lang="zh-CN" altLang="en-US"/>
              <a:pPr>
                <a:defRPr/>
              </a:pPr>
              <a:t>‹#›</a:t>
            </a:fld>
            <a:endParaRPr lang="en-US" altLang="zh-CN"/>
          </a:p>
        </p:txBody>
      </p:sp>
    </p:spTree>
    <p:extLst>
      <p:ext uri="{BB962C8B-B14F-4D97-AF65-F5344CB8AC3E}">
        <p14:creationId xmlns:p14="http://schemas.microsoft.com/office/powerpoint/2010/main" val="319584604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cSld name="Titolo e sottotitolo">
    <p:spTree>
      <p:nvGrpSpPr>
        <p:cNvPr id="1" name=""/>
        <p:cNvGrpSpPr/>
        <p:nvPr/>
      </p:nvGrpSpPr>
      <p:grpSpPr>
        <a:xfrm>
          <a:off x="0" y="0"/>
          <a:ext cx="0" cy="0"/>
          <a:chOff x="0" y="0"/>
          <a:chExt cx="0" cy="0"/>
        </a:xfrm>
      </p:grpSpPr>
      <p:sp>
        <p:nvSpPr>
          <p:cNvPr id="11" name="Shape 11"/>
          <p:cNvSpPr>
            <a:spLocks noGrp="1"/>
          </p:cNvSpPr>
          <p:nvPr>
            <p:ph type="title"/>
          </p:nvPr>
        </p:nvSpPr>
        <p:spPr>
          <a:xfrm>
            <a:off x="1190625" y="1151930"/>
            <a:ext cx="9810750" cy="2321719"/>
          </a:xfrm>
          <a:prstGeom prst="rect">
            <a:avLst/>
          </a:prstGeom>
        </p:spPr>
        <p:txBody>
          <a:bodyPr anchor="b"/>
          <a:lstStyle/>
          <a:p>
            <a:r>
              <a:t>Titolo Testo</a:t>
            </a:r>
          </a:p>
        </p:txBody>
      </p:sp>
      <p:sp>
        <p:nvSpPr>
          <p:cNvPr id="12" name="Shape 12"/>
          <p:cNvSpPr>
            <a:spLocks noGrp="1"/>
          </p:cNvSpPr>
          <p:nvPr>
            <p:ph type="body" sz="quarter" idx="1"/>
          </p:nvPr>
        </p:nvSpPr>
        <p:spPr>
          <a:xfrm>
            <a:off x="1190625" y="3536156"/>
            <a:ext cx="9810750" cy="794742"/>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13" name="Shape 1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20112715"/>
      </p:ext>
    </p:extLst>
  </p:cSld>
  <p:clrMapOvr>
    <a:masterClrMapping/>
  </p:clrMapOvr>
  <p:transition spd="med"/>
</p:sldLayout>
</file>

<file path=ppt/slideLayouts/slideLayout178.xml><?xml version="1.0" encoding="utf-8"?>
<p:sldLayout xmlns:a="http://schemas.openxmlformats.org/drawingml/2006/main" xmlns:r="http://schemas.openxmlformats.org/officeDocument/2006/relationships" xmlns:p="http://schemas.openxmlformats.org/presentationml/2006/main" type="tx">
  <p:cSld name="Foto - Orizzontale">
    <p:spTree>
      <p:nvGrpSpPr>
        <p:cNvPr id="1" name=""/>
        <p:cNvGrpSpPr/>
        <p:nvPr/>
      </p:nvGrpSpPr>
      <p:grpSpPr>
        <a:xfrm>
          <a:off x="0" y="0"/>
          <a:ext cx="0" cy="0"/>
          <a:chOff x="0" y="0"/>
          <a:chExt cx="0" cy="0"/>
        </a:xfrm>
      </p:grpSpPr>
      <p:sp>
        <p:nvSpPr>
          <p:cNvPr id="20" name="Shape 20"/>
          <p:cNvSpPr>
            <a:spLocks noGrp="1"/>
          </p:cNvSpPr>
          <p:nvPr>
            <p:ph type="pic" idx="13"/>
          </p:nvPr>
        </p:nvSpPr>
        <p:spPr>
          <a:xfrm>
            <a:off x="1506140" y="446485"/>
            <a:ext cx="9167813" cy="4161234"/>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190625" y="4723805"/>
            <a:ext cx="9810750" cy="1000125"/>
          </a:xfrm>
          <a:prstGeom prst="rect">
            <a:avLst/>
          </a:prstGeom>
        </p:spPr>
        <p:txBody>
          <a:bodyPr anchor="b"/>
          <a:lstStyle/>
          <a:p>
            <a:r>
              <a:t>Titolo Testo</a:t>
            </a:r>
          </a:p>
        </p:txBody>
      </p:sp>
      <p:sp>
        <p:nvSpPr>
          <p:cNvPr id="22" name="Shape 22"/>
          <p:cNvSpPr>
            <a:spLocks noGrp="1"/>
          </p:cNvSpPr>
          <p:nvPr>
            <p:ph type="body" sz="quarter" idx="1"/>
          </p:nvPr>
        </p:nvSpPr>
        <p:spPr>
          <a:xfrm>
            <a:off x="1190625" y="5759649"/>
            <a:ext cx="9810750" cy="794742"/>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23" name="Shape 23"/>
          <p:cNvSpPr>
            <a:spLocks noGrp="1"/>
          </p:cNvSpPr>
          <p:nvPr>
            <p:ph type="sldNum" sz="quarter" idx="2"/>
          </p:nvPr>
        </p:nvSpPr>
        <p:spPr>
          <a:xfrm>
            <a:off x="5917310" y="6500812"/>
            <a:ext cx="347852" cy="297389"/>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68671734"/>
      </p:ext>
    </p:extLst>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type="tx">
  <p:cSld name="Titolo - Centrato">
    <p:spTree>
      <p:nvGrpSpPr>
        <p:cNvPr id="1" name=""/>
        <p:cNvGrpSpPr/>
        <p:nvPr/>
      </p:nvGrpSpPr>
      <p:grpSpPr>
        <a:xfrm>
          <a:off x="0" y="0"/>
          <a:ext cx="0" cy="0"/>
          <a:chOff x="0" y="0"/>
          <a:chExt cx="0" cy="0"/>
        </a:xfrm>
      </p:grpSpPr>
      <p:sp>
        <p:nvSpPr>
          <p:cNvPr id="30" name="Shape 30"/>
          <p:cNvSpPr>
            <a:spLocks noGrp="1"/>
          </p:cNvSpPr>
          <p:nvPr>
            <p:ph type="title"/>
          </p:nvPr>
        </p:nvSpPr>
        <p:spPr>
          <a:xfrm>
            <a:off x="1190625" y="2268141"/>
            <a:ext cx="9810750" cy="2321719"/>
          </a:xfrm>
          <a:prstGeom prst="rect">
            <a:avLst/>
          </a:prstGeom>
        </p:spPr>
        <p:txBody>
          <a:bodyPr/>
          <a:lstStyle/>
          <a:p>
            <a:r>
              <a:t>Titolo Testo</a:t>
            </a:r>
          </a:p>
        </p:txBody>
      </p:sp>
      <p:sp>
        <p:nvSpPr>
          <p:cNvPr id="31" name="Shape 3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48059432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en-US">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D07BD705-62DB-4A40-88E0-1DBA4B5A040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03804739"/>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Foto - Verticale">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298406" y="446484"/>
            <a:ext cx="5000625" cy="5786438"/>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892969" y="446484"/>
            <a:ext cx="5000625" cy="2803922"/>
          </a:xfrm>
          <a:prstGeom prst="rect">
            <a:avLst/>
          </a:prstGeom>
        </p:spPr>
        <p:txBody>
          <a:bodyPr anchor="b"/>
          <a:lstStyle>
            <a:lvl1pPr>
              <a:defRPr sz="4219"/>
            </a:lvl1pPr>
          </a:lstStyle>
          <a:p>
            <a:r>
              <a:t>Titolo Testo</a:t>
            </a:r>
          </a:p>
        </p:txBody>
      </p:sp>
      <p:sp>
        <p:nvSpPr>
          <p:cNvPr id="40" name="Shape 40"/>
          <p:cNvSpPr>
            <a:spLocks noGrp="1"/>
          </p:cNvSpPr>
          <p:nvPr>
            <p:ph type="body" sz="quarter" idx="1"/>
          </p:nvPr>
        </p:nvSpPr>
        <p:spPr>
          <a:xfrm>
            <a:off x="892969" y="3348633"/>
            <a:ext cx="5000625" cy="2884289"/>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41" name="Shape 4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527979126"/>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type="tx">
  <p:cSld name="Titolo - In alto">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Titolo Testo</a:t>
            </a:r>
          </a:p>
        </p:txBody>
      </p:sp>
      <p:sp>
        <p:nvSpPr>
          <p:cNvPr id="49" name="Shape 49"/>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71011275"/>
      </p:ext>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Titolo Testo</a:t>
            </a:r>
          </a:p>
        </p:txBody>
      </p:sp>
      <p:sp>
        <p:nvSpPr>
          <p:cNvPr id="57" name="Shape 57"/>
          <p:cNvSpPr>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58" name="Shape 5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96175884"/>
      </p:ext>
    </p:extLst>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type="tx">
  <p:cSld name="Titolo, punti elenco e f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298406" y="1830586"/>
            <a:ext cx="5000625" cy="4420195"/>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Titolo Testo</a:t>
            </a:r>
          </a:p>
        </p:txBody>
      </p:sp>
      <p:sp>
        <p:nvSpPr>
          <p:cNvPr id="67" name="Shape 67"/>
          <p:cNvSpPr>
            <a:spLocks noGrp="1"/>
          </p:cNvSpPr>
          <p:nvPr>
            <p:ph type="body" sz="half" idx="1"/>
          </p:nvPr>
        </p:nvSpPr>
        <p:spPr>
          <a:xfrm>
            <a:off x="892969" y="1830586"/>
            <a:ext cx="5000625" cy="4420195"/>
          </a:xfrm>
          <a:prstGeom prst="rect">
            <a:avLst/>
          </a:prstGeom>
        </p:spPr>
        <p:txBody>
          <a:bodyPr/>
          <a:lstStyle>
            <a:lvl1pPr marL="241093" indent="-241093">
              <a:spcBef>
                <a:spcPts val="2250"/>
              </a:spcBef>
              <a:defRPr sz="1969"/>
            </a:lvl1pPr>
            <a:lvl2pPr marL="482186" indent="-241093">
              <a:spcBef>
                <a:spcPts val="2250"/>
              </a:spcBef>
              <a:defRPr sz="1969"/>
            </a:lvl2pPr>
            <a:lvl3pPr marL="723279" indent="-241093">
              <a:spcBef>
                <a:spcPts val="2250"/>
              </a:spcBef>
              <a:defRPr sz="1969"/>
            </a:lvl3pPr>
            <a:lvl4pPr marL="964372" indent="-241093">
              <a:spcBef>
                <a:spcPts val="2250"/>
              </a:spcBef>
              <a:defRPr sz="1969"/>
            </a:lvl4pPr>
            <a:lvl5pPr marL="1205465" indent="-241093">
              <a:spcBef>
                <a:spcPts val="2250"/>
              </a:spcBef>
              <a:defRPr sz="1969"/>
            </a:lvl5pPr>
          </a:lstStyle>
          <a:p>
            <a:r>
              <a:t>Corpo livello uno</a:t>
            </a:r>
          </a:p>
          <a:p>
            <a:pPr lvl="1"/>
            <a:r>
              <a:t>Corpo livello due</a:t>
            </a:r>
          </a:p>
          <a:p>
            <a:pPr lvl="2"/>
            <a:r>
              <a:t>Corpo livello tre</a:t>
            </a:r>
          </a:p>
          <a:p>
            <a:pPr lvl="3"/>
            <a:r>
              <a:t>Corpo livello quattro</a:t>
            </a:r>
          </a:p>
          <a:p>
            <a:pPr lvl="4"/>
            <a:r>
              <a:t>Corpo livello cinque</a:t>
            </a:r>
          </a:p>
        </p:txBody>
      </p:sp>
      <p:sp>
        <p:nvSpPr>
          <p:cNvPr id="68" name="Shape 6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695690115"/>
      </p:ext>
    </p:extLst>
  </p:cSld>
  <p:clrMapOvr>
    <a:masterClrMapping/>
  </p:clrMapOvr>
  <p:transition spd="med"/>
</p:sldLayout>
</file>

<file path=ppt/slideLayouts/slideLayout184.xml><?xml version="1.0" encoding="utf-8"?>
<p:sldLayout xmlns:a="http://schemas.openxmlformats.org/drawingml/2006/main" xmlns:r="http://schemas.openxmlformats.org/officeDocument/2006/relationships" xmlns:p="http://schemas.openxmlformats.org/presentationml/2006/main" type="tx">
  <p:cSld name="Punti elenco">
    <p:spTree>
      <p:nvGrpSpPr>
        <p:cNvPr id="1" name=""/>
        <p:cNvGrpSpPr/>
        <p:nvPr/>
      </p:nvGrpSpPr>
      <p:grpSpPr>
        <a:xfrm>
          <a:off x="0" y="0"/>
          <a:ext cx="0" cy="0"/>
          <a:chOff x="0" y="0"/>
          <a:chExt cx="0" cy="0"/>
        </a:xfrm>
      </p:grpSpPr>
      <p:sp>
        <p:nvSpPr>
          <p:cNvPr id="75" name="Shape 75"/>
          <p:cNvSpPr>
            <a:spLocks noGrp="1"/>
          </p:cNvSpPr>
          <p:nvPr>
            <p:ph type="body" idx="1"/>
          </p:nvPr>
        </p:nvSpPr>
        <p:spPr>
          <a:xfrm>
            <a:off x="892969" y="892969"/>
            <a:ext cx="10406063" cy="5072063"/>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76" name="Shape 7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942512405"/>
      </p:ext>
    </p:extLst>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type="tx">
  <p:cSld name="Foto - 3 per pagina">
    <p:spTree>
      <p:nvGrpSpPr>
        <p:cNvPr id="1" name=""/>
        <p:cNvGrpSpPr/>
        <p:nvPr/>
      </p:nvGrpSpPr>
      <p:grpSpPr>
        <a:xfrm>
          <a:off x="0" y="0"/>
          <a:ext cx="0" cy="0"/>
          <a:chOff x="0" y="0"/>
          <a:chExt cx="0" cy="0"/>
        </a:xfrm>
      </p:grpSpPr>
      <p:sp>
        <p:nvSpPr>
          <p:cNvPr id="83" name="Shape 83"/>
          <p:cNvSpPr>
            <a:spLocks noGrp="1"/>
          </p:cNvSpPr>
          <p:nvPr>
            <p:ph type="pic" sz="half" idx="13"/>
          </p:nvPr>
        </p:nvSpPr>
        <p:spPr>
          <a:xfrm>
            <a:off x="892969" y="625078"/>
            <a:ext cx="5000625" cy="5607844"/>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298406" y="3580805"/>
            <a:ext cx="5000625" cy="2652117"/>
          </a:xfrm>
          <a:prstGeom prst="rect">
            <a:avLst/>
          </a:prstGeom>
        </p:spPr>
        <p:txBody>
          <a:bodyPr lIns="91439" tIns="45719" rIns="91439" bIns="45719" anchor="t">
            <a:noAutofit/>
          </a:bodyPr>
          <a:lstStyle/>
          <a:p>
            <a:endParaRPr/>
          </a:p>
        </p:txBody>
      </p:sp>
      <p:sp>
        <p:nvSpPr>
          <p:cNvPr id="85" name="Shape 85"/>
          <p:cNvSpPr>
            <a:spLocks noGrp="1"/>
          </p:cNvSpPr>
          <p:nvPr>
            <p:ph type="pic" sz="quarter" idx="15"/>
          </p:nvPr>
        </p:nvSpPr>
        <p:spPr>
          <a:xfrm>
            <a:off x="6304236" y="625078"/>
            <a:ext cx="5000626" cy="2652117"/>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99697473"/>
      </p:ext>
    </p:extLst>
  </p:cSld>
  <p:clrMapOvr>
    <a:masterClrMapping/>
  </p:clrMapOvr>
  <p:transition spd="med"/>
</p:sldLayout>
</file>

<file path=ppt/slideLayouts/slideLayout186.xml><?xml version="1.0" encoding="utf-8"?>
<p:sldLayout xmlns:a="http://schemas.openxmlformats.org/drawingml/2006/main" xmlns:r="http://schemas.openxmlformats.org/officeDocument/2006/relationships" xmlns:p="http://schemas.openxmlformats.org/presentationml/2006/main" type="tx">
  <p:cSld name="Citazion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190625" y="4473774"/>
            <a:ext cx="9810750" cy="362215"/>
          </a:xfrm>
          <a:prstGeom prst="rect">
            <a:avLst/>
          </a:prstGeom>
        </p:spPr>
        <p:txBody>
          <a:bodyPr anchor="t">
            <a:spAutoFit/>
          </a:bodyPr>
          <a:lstStyle>
            <a:lvl1pPr marL="0" indent="0" algn="ctr">
              <a:spcBef>
                <a:spcPts val="0"/>
              </a:spcBef>
              <a:buSzTx/>
              <a:buNone/>
              <a:defRPr sz="1687"/>
            </a:lvl1pPr>
          </a:lstStyle>
          <a:p>
            <a:r>
              <a:t>–Giovanni Mela</a:t>
            </a:r>
          </a:p>
        </p:txBody>
      </p:sp>
      <p:sp>
        <p:nvSpPr>
          <p:cNvPr id="94" name="Shape 94"/>
          <p:cNvSpPr>
            <a:spLocks noGrp="1"/>
          </p:cNvSpPr>
          <p:nvPr>
            <p:ph type="body" sz="quarter" idx="14"/>
          </p:nvPr>
        </p:nvSpPr>
        <p:spPr>
          <a:xfrm>
            <a:off x="1190625" y="2984579"/>
            <a:ext cx="9810750" cy="513795"/>
          </a:xfrm>
          <a:prstGeom prst="rect">
            <a:avLst/>
          </a:prstGeom>
        </p:spPr>
        <p:txBody>
          <a:bodyPr>
            <a:spAutoFit/>
          </a:bodyPr>
          <a:lstStyle>
            <a:lvl1pPr marL="0" indent="0" algn="ctr">
              <a:spcBef>
                <a:spcPts val="0"/>
              </a:spcBef>
              <a:buSzTx/>
              <a:buNone/>
              <a:defRPr sz="2672"/>
            </a:lvl1pPr>
          </a:lstStyle>
          <a:p>
            <a:r>
              <a:t>“Inserisci qui una citazione”. </a:t>
            </a:r>
          </a:p>
        </p:txBody>
      </p:sp>
      <p:sp>
        <p:nvSpPr>
          <p:cNvPr id="95" name="Shape 95"/>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656922332"/>
      </p:ext>
    </p:extLst>
  </p:cSld>
  <p:clrMapOvr>
    <a:masterClrMapping/>
  </p:clrMapOvr>
  <p:transition spd="med"/>
</p:sldLayout>
</file>

<file path=ppt/slideLayouts/slideLayout187.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2186954" cy="6858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788893991"/>
      </p:ext>
    </p:extLst>
  </p:cSld>
  <p:clrMapOvr>
    <a:masterClrMapping/>
  </p:clrMapOvr>
  <p:transition spd="med"/>
</p:sldLayout>
</file>

<file path=ppt/slideLayouts/slideLayout188.xml><?xml version="1.0" encoding="utf-8"?>
<p:sldLayout xmlns:a="http://schemas.openxmlformats.org/drawingml/2006/main" xmlns:r="http://schemas.openxmlformats.org/officeDocument/2006/relationships" xmlns:p="http://schemas.openxmlformats.org/presentationml/2006/main" type="tx">
  <p:cSld name="Vuoto">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69255938"/>
      </p:ext>
    </p:extLst>
  </p:cSld>
  <p:clrMapOvr>
    <a:masterClrMapping/>
  </p:clrMapOvr>
  <p:transition spd="med"/>
</p:sldLayout>
</file>

<file path=ppt/slideLayouts/slideLayout189.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Shape 117"/>
          <p:cNvSpPr/>
          <p:nvPr/>
        </p:nvSpPr>
        <p:spPr>
          <a:xfrm>
            <a:off x="607219" y="3062883"/>
            <a:ext cx="10977582"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18" name="Shape 118"/>
          <p:cNvSpPr>
            <a:spLocks noGrp="1"/>
          </p:cNvSpPr>
          <p:nvPr>
            <p:ph type="title"/>
          </p:nvPr>
        </p:nvSpPr>
        <p:spPr>
          <a:xfrm>
            <a:off x="535781" y="759023"/>
            <a:ext cx="11120438" cy="2232422"/>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19" name="Shape 119"/>
          <p:cNvSpPr>
            <a:spLocks noGrp="1"/>
          </p:cNvSpPr>
          <p:nvPr>
            <p:ph type="body" sz="half" idx="1"/>
          </p:nvPr>
        </p:nvSpPr>
        <p:spPr>
          <a:xfrm>
            <a:off x="642937" y="3134320"/>
            <a:ext cx="11120438" cy="2232422"/>
          </a:xfrm>
          <a:prstGeom prst="rect">
            <a:avLst/>
          </a:prstGeom>
        </p:spPr>
        <p:txBody>
          <a:bodyPr anchor="t">
            <a:noAutofit/>
          </a:bodyPr>
          <a:lstStyle>
            <a:lvl1pPr marL="0" indent="0">
              <a:spcBef>
                <a:spcPts val="0"/>
              </a:spcBef>
              <a:buSzTx/>
              <a:buNone/>
              <a:defRPr sz="1828">
                <a:solidFill>
                  <a:srgbClr val="747474"/>
                </a:solidFill>
                <a:latin typeface="Helvetica Neue"/>
                <a:ea typeface="Helvetica Neue"/>
                <a:cs typeface="Helvetica Neue"/>
                <a:sym typeface="Helvetica Neue"/>
              </a:defRPr>
            </a:lvl1pPr>
            <a:lvl2pPr marL="0" indent="0">
              <a:spcBef>
                <a:spcPts val="0"/>
              </a:spcBef>
              <a:buSzTx/>
              <a:buNone/>
              <a:defRPr sz="1828">
                <a:solidFill>
                  <a:srgbClr val="747474"/>
                </a:solidFill>
                <a:latin typeface="Helvetica Neue"/>
                <a:ea typeface="Helvetica Neue"/>
                <a:cs typeface="Helvetica Neue"/>
                <a:sym typeface="Helvetica Neue"/>
              </a:defRPr>
            </a:lvl2pPr>
            <a:lvl3pPr marL="0" indent="0">
              <a:spcBef>
                <a:spcPts val="0"/>
              </a:spcBef>
              <a:buSzTx/>
              <a:buNone/>
              <a:defRPr sz="1828">
                <a:solidFill>
                  <a:srgbClr val="747474"/>
                </a:solidFill>
                <a:latin typeface="Helvetica Neue"/>
                <a:ea typeface="Helvetica Neue"/>
                <a:cs typeface="Helvetica Neue"/>
                <a:sym typeface="Helvetica Neue"/>
              </a:defRPr>
            </a:lvl3pPr>
            <a:lvl4pPr marL="0" indent="0">
              <a:spcBef>
                <a:spcPts val="0"/>
              </a:spcBef>
              <a:buSzTx/>
              <a:buNone/>
              <a:defRPr sz="1828">
                <a:solidFill>
                  <a:srgbClr val="747474"/>
                </a:solidFill>
                <a:latin typeface="Helvetica Neue"/>
                <a:ea typeface="Helvetica Neue"/>
                <a:cs typeface="Helvetica Neue"/>
                <a:sym typeface="Helvetica Neue"/>
              </a:defRPr>
            </a:lvl4pPr>
            <a:lvl5pPr marL="0" indent="0">
              <a:spcBef>
                <a:spcPts val="0"/>
              </a:spcBef>
              <a:buSzTx/>
              <a:buNone/>
              <a:defRPr sz="1828">
                <a:solidFill>
                  <a:srgbClr val="747474"/>
                </a:solidFill>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120" name="Shape 120"/>
          <p:cNvSpPr>
            <a:spLocks noGrp="1"/>
          </p:cNvSpPr>
          <p:nvPr>
            <p:ph type="sldNum" sz="quarter" idx="2"/>
          </p:nvPr>
        </p:nvSpPr>
        <p:spPr>
          <a:xfrm>
            <a:off x="11501438" y="6465094"/>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97496178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281B4FD9-8032-4318-8F47-BEF17ECD0E4A}"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989008113"/>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27" name="Shape 127"/>
          <p:cNvSpPr/>
          <p:nvPr/>
        </p:nvSpPr>
        <p:spPr>
          <a:xfrm>
            <a:off x="607219" y="875109"/>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28" name="Shape 128"/>
          <p:cNvSpPr/>
          <p:nvPr/>
        </p:nvSpPr>
        <p:spPr>
          <a:xfrm>
            <a:off x="155508" y="6443077"/>
            <a:ext cx="1405860"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a:t>
            </a:r>
          </a:p>
        </p:txBody>
      </p:sp>
      <p:sp>
        <p:nvSpPr>
          <p:cNvPr id="129" name="Shape 129"/>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130" name="Shape 13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131" name="Shape 131"/>
          <p:cNvSpPr/>
          <p:nvPr/>
        </p:nvSpPr>
        <p:spPr>
          <a:xfrm>
            <a:off x="4356761" y="6443077"/>
            <a:ext cx="3478479"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p>
            <a:pPr defTabSz="410751" hangingPunct="0">
              <a:defRPr sz="1600">
                <a:latin typeface="Helvetica Neue Light"/>
                <a:ea typeface="Helvetica Neue Light"/>
                <a:cs typeface="Helvetica Neue Light"/>
                <a:sym typeface="Helvetica Neue Light"/>
              </a:defRPr>
            </a:pPr>
            <a:r>
              <a:rPr sz="1125" i="1" kern="0">
                <a:solidFill>
                  <a:srgbClr val="000000"/>
                </a:solidFill>
                <a:latin typeface="Helvetica Neue Light"/>
                <a:ea typeface="Helvetica Neue Light"/>
                <a:cs typeface="Helvetica Neue Light"/>
                <a:sym typeface="Helvetica Neue Light"/>
              </a:rPr>
              <a:t>ISVHECRI 2016</a:t>
            </a:r>
            <a:r>
              <a:rPr sz="1125" kern="0">
                <a:solidFill>
                  <a:srgbClr val="000000"/>
                </a:solidFill>
                <a:latin typeface="Helvetica Neue Light"/>
                <a:ea typeface="Helvetica Neue Light"/>
                <a:cs typeface="Helvetica Neue Light"/>
                <a:sym typeface="Helvetica Neue Light"/>
              </a:rPr>
              <a:t>, Moscow Aug. 24, 2016</a:t>
            </a:r>
          </a:p>
        </p:txBody>
      </p:sp>
    </p:spTree>
    <p:extLst>
      <p:ext uri="{BB962C8B-B14F-4D97-AF65-F5344CB8AC3E}">
        <p14:creationId xmlns:p14="http://schemas.microsoft.com/office/powerpoint/2010/main" val="1140776512"/>
      </p:ext>
    </p:extLst>
  </p:cSld>
  <p:clrMapOvr>
    <a:masterClrMapping/>
  </p:clrMapOvr>
  <p:transition spd="med"/>
</p:sldLayout>
</file>

<file path=ppt/slideLayouts/slideLayout19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38" name="Shape 138"/>
          <p:cNvSpPr/>
          <p:nvPr/>
        </p:nvSpPr>
        <p:spPr>
          <a:xfrm>
            <a:off x="607219" y="946547"/>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39" name="Shape 139"/>
          <p:cNvSpPr>
            <a:spLocks noGrp="1"/>
          </p:cNvSpPr>
          <p:nvPr>
            <p:ph type="title"/>
          </p:nvPr>
        </p:nvSpPr>
        <p:spPr>
          <a:xfrm>
            <a:off x="535781" y="113129"/>
            <a:ext cx="4762500" cy="770910"/>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40" name="Shape 140"/>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141" name="Shape 141"/>
          <p:cNvSpPr/>
          <p:nvPr/>
        </p:nvSpPr>
        <p:spPr>
          <a:xfrm>
            <a:off x="155508" y="6443077"/>
            <a:ext cx="1405860"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a:t>
            </a:r>
          </a:p>
        </p:txBody>
      </p:sp>
      <p:sp>
        <p:nvSpPr>
          <p:cNvPr id="142" name="Shape 142"/>
          <p:cNvSpPr/>
          <p:nvPr/>
        </p:nvSpPr>
        <p:spPr>
          <a:xfrm>
            <a:off x="4356761" y="6443077"/>
            <a:ext cx="3478479"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p>
            <a:pPr defTabSz="410751" hangingPunct="0">
              <a:defRPr sz="1600">
                <a:latin typeface="Helvetica Neue Light"/>
                <a:ea typeface="Helvetica Neue Light"/>
                <a:cs typeface="Helvetica Neue Light"/>
                <a:sym typeface="Helvetica Neue Light"/>
              </a:defRPr>
            </a:pPr>
            <a:r>
              <a:rPr sz="1125" i="1" kern="0">
                <a:solidFill>
                  <a:srgbClr val="000000"/>
                </a:solidFill>
                <a:latin typeface="Helvetica Neue Light"/>
                <a:ea typeface="Helvetica Neue Light"/>
                <a:cs typeface="Helvetica Neue Light"/>
                <a:sym typeface="Helvetica Neue Light"/>
              </a:rPr>
              <a:t>ISVHECRI 2016</a:t>
            </a:r>
            <a:r>
              <a:rPr sz="1125" kern="0">
                <a:solidFill>
                  <a:srgbClr val="000000"/>
                </a:solidFill>
                <a:latin typeface="Helvetica Neue Light"/>
                <a:ea typeface="Helvetica Neue Light"/>
                <a:cs typeface="Helvetica Neue Light"/>
                <a:sym typeface="Helvetica Neue Light"/>
              </a:rPr>
              <a:t>, Moscow Aug. 24, 2016</a:t>
            </a:r>
          </a:p>
        </p:txBody>
      </p:sp>
    </p:spTree>
    <p:extLst>
      <p:ext uri="{BB962C8B-B14F-4D97-AF65-F5344CB8AC3E}">
        <p14:creationId xmlns:p14="http://schemas.microsoft.com/office/powerpoint/2010/main" val="3467060906"/>
      </p:ext>
    </p:extLst>
  </p:cSld>
  <p:clrMapOvr>
    <a:masterClrMapping/>
  </p:clrMapOvr>
  <p:transition spd="med"/>
</p:sldLayout>
</file>

<file path=ppt/slideLayouts/slideLayout192.xml><?xml version="1.0" encoding="utf-8"?>
<p:sldLayout xmlns:a="http://schemas.openxmlformats.org/drawingml/2006/main" xmlns:r="http://schemas.openxmlformats.org/officeDocument/2006/relationships" xmlns:p="http://schemas.openxmlformats.org/presentationml/2006/main" type="tx">
  <p:cSld name="Title - Top copia">
    <p:spTree>
      <p:nvGrpSpPr>
        <p:cNvPr id="1" name=""/>
        <p:cNvGrpSpPr/>
        <p:nvPr/>
      </p:nvGrpSpPr>
      <p:grpSpPr>
        <a:xfrm>
          <a:off x="0" y="0"/>
          <a:ext cx="0" cy="0"/>
          <a:chOff x="0" y="0"/>
          <a:chExt cx="0" cy="0"/>
        </a:xfrm>
      </p:grpSpPr>
      <p:sp>
        <p:nvSpPr>
          <p:cNvPr id="149" name="Shape 149"/>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50" name="Shape 150"/>
          <p:cNvSpPr>
            <a:spLocks noGrp="1"/>
          </p:cNvSpPr>
          <p:nvPr>
            <p:ph type="body" sz="quarter" idx="13"/>
          </p:nvPr>
        </p:nvSpPr>
        <p:spPr>
          <a:xfrm>
            <a:off x="727" y="6412619"/>
            <a:ext cx="5488782" cy="275717"/>
          </a:xfrm>
          <a:prstGeom prst="rect">
            <a:avLst/>
          </a:prstGeom>
        </p:spPr>
        <p:txBody>
          <a:bodyPr anchor="b">
            <a:spAutoFit/>
          </a:bodyPr>
          <a:lstStyle>
            <a:lvl1pPr marL="0" indent="0" algn="ctr">
              <a:spcBef>
                <a:spcPts val="0"/>
              </a:spcBef>
              <a:buSzTx/>
              <a:buNone/>
              <a:defRPr sz="1125">
                <a:latin typeface="Helvetica Neue Light"/>
                <a:ea typeface="Helvetica Neue Light"/>
                <a:cs typeface="Helvetica Neue Light"/>
                <a:sym typeface="Helvetica Neue Light"/>
              </a:defRPr>
            </a:lvl1pPr>
          </a:lstStyle>
          <a:p>
            <a:r>
              <a:t>G. Di Sciascio . Rome - 22 July 2013</a:t>
            </a:r>
          </a:p>
        </p:txBody>
      </p:sp>
      <p:sp>
        <p:nvSpPr>
          <p:cNvPr id="151" name="Shape 151"/>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52" name="Shape 15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413468593"/>
      </p:ext>
    </p:extLst>
  </p:cSld>
  <p:clrMapOvr>
    <a:masterClrMapping/>
  </p:clrMapOvr>
  <p:transition spd="med"/>
</p:sldLayout>
</file>

<file path=ppt/slideLayouts/slideLayout193.xml><?xml version="1.0" encoding="utf-8"?>
<p:sldLayout xmlns:a="http://schemas.openxmlformats.org/drawingml/2006/main" xmlns:r="http://schemas.openxmlformats.org/officeDocument/2006/relationships" xmlns:p="http://schemas.openxmlformats.org/presentationml/2006/main" type="tx">
  <p:cSld name="1_Title, Bullets &amp; Photo">
    <p:spTree>
      <p:nvGrpSpPr>
        <p:cNvPr id="1" name=""/>
        <p:cNvGrpSpPr/>
        <p:nvPr/>
      </p:nvGrpSpPr>
      <p:grpSpPr>
        <a:xfrm>
          <a:off x="0" y="0"/>
          <a:ext cx="0" cy="0"/>
          <a:chOff x="0" y="0"/>
          <a:chExt cx="0" cy="0"/>
        </a:xfrm>
      </p:grpSpPr>
      <p:sp>
        <p:nvSpPr>
          <p:cNvPr id="159" name="Shape 15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60" name="Shape 16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161" name="Shape 16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162" name="Shape 162"/>
          <p:cNvSpPr/>
          <p:nvPr/>
        </p:nvSpPr>
        <p:spPr>
          <a:xfrm>
            <a:off x="-11180" y="6443077"/>
            <a:ext cx="8134836"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5th Workshop of EAS detection at high altitude, Paris (France), 26-28 May 2014</a:t>
            </a:r>
          </a:p>
        </p:txBody>
      </p:sp>
    </p:spTree>
    <p:extLst>
      <p:ext uri="{BB962C8B-B14F-4D97-AF65-F5344CB8AC3E}">
        <p14:creationId xmlns:p14="http://schemas.microsoft.com/office/powerpoint/2010/main" val="1723594726"/>
      </p:ext>
    </p:extLst>
  </p:cSld>
  <p:clrMapOvr>
    <a:masterClrMapping/>
  </p:clrMapOvr>
  <p:transition spd="med"/>
</p:sldLayout>
</file>

<file path=ppt/slideLayouts/slideLayout194.xml><?xml version="1.0" encoding="utf-8"?>
<p:sldLayout xmlns:a="http://schemas.openxmlformats.org/drawingml/2006/main" xmlns:r="http://schemas.openxmlformats.org/officeDocument/2006/relationships" xmlns:p="http://schemas.openxmlformats.org/presentationml/2006/main" type="tx">
  <p:cSld name="1_Title - Top">
    <p:spTree>
      <p:nvGrpSpPr>
        <p:cNvPr id="1" name=""/>
        <p:cNvGrpSpPr/>
        <p:nvPr/>
      </p:nvGrpSpPr>
      <p:grpSpPr>
        <a:xfrm>
          <a:off x="0" y="0"/>
          <a:ext cx="0" cy="0"/>
          <a:chOff x="0" y="0"/>
          <a:chExt cx="0" cy="0"/>
        </a:xfrm>
      </p:grpSpPr>
      <p:sp>
        <p:nvSpPr>
          <p:cNvPr id="169" name="Shape 169"/>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70" name="Shape 170"/>
          <p:cNvSpPr/>
          <p:nvPr/>
        </p:nvSpPr>
        <p:spPr>
          <a:xfrm>
            <a:off x="-11180" y="6443077"/>
            <a:ext cx="8134836"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5th Workshop of EAS detection at high altitude, Paris (France), 26-28 May 2014</a:t>
            </a:r>
          </a:p>
        </p:txBody>
      </p:sp>
      <p:sp>
        <p:nvSpPr>
          <p:cNvPr id="171" name="Shape 171"/>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172" name="Shape 17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573096391"/>
      </p:ext>
    </p:extLst>
  </p:cSld>
  <p:clrMapOvr>
    <a:masterClrMapping/>
  </p:clrMapOvr>
  <p:transition spd="med"/>
</p:sldLayout>
</file>

<file path=ppt/slideLayouts/slideLayout195.xml><?xml version="1.0" encoding="utf-8"?>
<p:sldLayout xmlns:a="http://schemas.openxmlformats.org/drawingml/2006/main" xmlns:r="http://schemas.openxmlformats.org/officeDocument/2006/relationships" xmlns:p="http://schemas.openxmlformats.org/presentationml/2006/main" type="tx">
  <p:cSld name="2_Title - Top">
    <p:spTree>
      <p:nvGrpSpPr>
        <p:cNvPr id="1" name=""/>
        <p:cNvGrpSpPr/>
        <p:nvPr/>
      </p:nvGrpSpPr>
      <p:grpSpPr>
        <a:xfrm>
          <a:off x="0" y="0"/>
          <a:ext cx="0" cy="0"/>
          <a:chOff x="0" y="0"/>
          <a:chExt cx="0" cy="0"/>
        </a:xfrm>
      </p:grpSpPr>
      <p:sp>
        <p:nvSpPr>
          <p:cNvPr id="179" name="Shape 179"/>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180" name="Shape 180"/>
          <p:cNvSpPr/>
          <p:nvPr/>
        </p:nvSpPr>
        <p:spPr>
          <a:xfrm>
            <a:off x="-11179" y="6443077"/>
            <a:ext cx="5417345"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TAUP 2013, Monterey USA, Sept. 09, 2013</a:t>
            </a:r>
          </a:p>
        </p:txBody>
      </p:sp>
      <p:sp>
        <p:nvSpPr>
          <p:cNvPr id="181" name="Shape 181"/>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82" name="Shape 18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827907376"/>
      </p:ext>
    </p:extLst>
  </p:cSld>
  <p:clrMapOvr>
    <a:masterClrMapping/>
  </p:clrMapOvr>
  <p:transition spd="med"/>
</p:sldLayout>
</file>

<file path=ppt/slideLayouts/slideLayout196.xml><?xml version="1.0" encoding="utf-8"?>
<p:sldLayout xmlns:a="http://schemas.openxmlformats.org/drawingml/2006/main" xmlns:r="http://schemas.openxmlformats.org/officeDocument/2006/relationships" xmlns:p="http://schemas.openxmlformats.org/presentationml/2006/main" type="tx">
  <p:cSld name="2_Title, Bullets &amp; Photo">
    <p:spTree>
      <p:nvGrpSpPr>
        <p:cNvPr id="1" name=""/>
        <p:cNvGrpSpPr/>
        <p:nvPr/>
      </p:nvGrpSpPr>
      <p:grpSpPr>
        <a:xfrm>
          <a:off x="0" y="0"/>
          <a:ext cx="0" cy="0"/>
          <a:chOff x="0" y="0"/>
          <a:chExt cx="0" cy="0"/>
        </a:xfrm>
      </p:grpSpPr>
      <p:sp>
        <p:nvSpPr>
          <p:cNvPr id="189" name="Shape 189"/>
          <p:cNvSpPr/>
          <p:nvPr/>
        </p:nvSpPr>
        <p:spPr>
          <a:xfrm>
            <a:off x="297657" y="1196578"/>
            <a:ext cx="4572063" cy="0"/>
          </a:xfrm>
          <a:prstGeom prst="line">
            <a:avLst/>
          </a:prstGeom>
          <a:ln w="12700">
            <a:solidFill>
              <a:srgbClr val="9A9A9A"/>
            </a:solidFill>
            <a:miter lim="400000"/>
          </a:ln>
        </p:spPr>
        <p:txBody>
          <a:bodyPr lIns="35719" tIns="35719" rIns="35719" bIns="35719" anchor="ctr"/>
          <a:lstStyle/>
          <a:p>
            <a:pPr marL="241093" indent="-241093" defTabSz="321457" hangingPunct="0">
              <a:defRPr sz="1800">
                <a:solidFill>
                  <a:srgbClr val="FF2600"/>
                </a:solidFill>
                <a:latin typeface="Helvetica Neue Medium"/>
                <a:ea typeface="Helvetica Neue Medium"/>
                <a:cs typeface="Helvetica Neue Medium"/>
                <a:sym typeface="Helvetica Neue Medium"/>
              </a:defRPr>
            </a:pPr>
            <a:endParaRPr sz="1266" kern="0">
              <a:solidFill>
                <a:srgbClr val="FF2600"/>
              </a:solidFill>
              <a:latin typeface="Helvetica Neue Medium"/>
              <a:ea typeface="Helvetica Neue Medium"/>
              <a:cs typeface="Helvetica Neue Medium"/>
              <a:sym typeface="Helvetica Neue Medium"/>
            </a:endParaRPr>
          </a:p>
        </p:txBody>
      </p:sp>
      <p:sp>
        <p:nvSpPr>
          <p:cNvPr id="190" name="Shape 190"/>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Vulcano Workshop 2014, May 18-24, 2014</a:t>
            </a:r>
          </a:p>
        </p:txBody>
      </p:sp>
      <p:sp>
        <p:nvSpPr>
          <p:cNvPr id="191" name="Shape 191"/>
          <p:cNvSpPr>
            <a:spLocks noGrp="1"/>
          </p:cNvSpPr>
          <p:nvPr>
            <p:ph type="title"/>
          </p:nvPr>
        </p:nvSpPr>
        <p:spPr>
          <a:xfrm>
            <a:off x="238125" y="125015"/>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192" name="Shape 192"/>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742614393"/>
      </p:ext>
    </p:extLst>
  </p:cSld>
  <p:clrMapOvr>
    <a:masterClrMapping/>
  </p:clrMapOvr>
  <p:transition spd="med"/>
</p:sldLayout>
</file>

<file path=ppt/slideLayouts/slideLayout197.xml><?xml version="1.0" encoding="utf-8"?>
<p:sldLayout xmlns:a="http://schemas.openxmlformats.org/drawingml/2006/main" xmlns:r="http://schemas.openxmlformats.org/officeDocument/2006/relationships" xmlns:p="http://schemas.openxmlformats.org/presentationml/2006/main" type="tx">
  <p:cSld name="3_Title - Top">
    <p:spTree>
      <p:nvGrpSpPr>
        <p:cNvPr id="1" name=""/>
        <p:cNvGrpSpPr/>
        <p:nvPr/>
      </p:nvGrpSpPr>
      <p:grpSpPr>
        <a:xfrm>
          <a:off x="0" y="0"/>
          <a:ext cx="0" cy="0"/>
          <a:chOff x="0" y="0"/>
          <a:chExt cx="0" cy="0"/>
        </a:xfrm>
      </p:grpSpPr>
      <p:sp>
        <p:nvSpPr>
          <p:cNvPr id="199" name="Shape 199"/>
          <p:cNvSpPr/>
          <p:nvPr/>
        </p:nvSpPr>
        <p:spPr>
          <a:xfrm>
            <a:off x="250032" y="1089422"/>
            <a:ext cx="11691938" cy="0"/>
          </a:xfrm>
          <a:prstGeom prst="line">
            <a:avLst/>
          </a:prstGeom>
          <a:ln w="12700">
            <a:solidFill>
              <a:srgbClr val="9A9A9A"/>
            </a:solidFill>
            <a:miter lim="400000"/>
          </a:ln>
        </p:spPr>
        <p:txBody>
          <a:bodyPr lIns="35719" tIns="35719" rIns="35719" bIns="35719" anchor="ctr"/>
          <a:lstStyle/>
          <a:p>
            <a:pPr marL="241093" indent="-241093" defTabSz="321457" hangingPunct="0">
              <a:defRPr sz="1800">
                <a:solidFill>
                  <a:srgbClr val="FF2600"/>
                </a:solidFill>
                <a:latin typeface="Helvetica Neue Medium"/>
                <a:ea typeface="Helvetica Neue Medium"/>
                <a:cs typeface="Helvetica Neue Medium"/>
                <a:sym typeface="Helvetica Neue Medium"/>
              </a:defRPr>
            </a:pPr>
            <a:endParaRPr sz="1266" kern="0">
              <a:solidFill>
                <a:srgbClr val="FF2600"/>
              </a:solidFill>
              <a:latin typeface="Helvetica Neue Medium"/>
              <a:ea typeface="Helvetica Neue Medium"/>
              <a:cs typeface="Helvetica Neue Medium"/>
              <a:sym typeface="Helvetica Neue Medium"/>
            </a:endParaRPr>
          </a:p>
        </p:txBody>
      </p:sp>
      <p:sp>
        <p:nvSpPr>
          <p:cNvPr id="200" name="Shape 200"/>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Vulcano Workshop 2014, May 18-24, 2014</a:t>
            </a:r>
          </a:p>
        </p:txBody>
      </p:sp>
      <p:sp>
        <p:nvSpPr>
          <p:cNvPr id="201" name="Shape 201"/>
          <p:cNvSpPr>
            <a:spLocks noGrp="1"/>
          </p:cNvSpPr>
          <p:nvPr>
            <p:ph type="title"/>
          </p:nvPr>
        </p:nvSpPr>
        <p:spPr>
          <a:xfrm>
            <a:off x="250031" y="142875"/>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02" name="Shape 20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033209843"/>
      </p:ext>
    </p:extLst>
  </p:cSld>
  <p:clrMapOvr>
    <a:masterClrMapping/>
  </p:clrMapOvr>
  <p:transition spd="med"/>
</p:sldLayout>
</file>

<file path=ppt/slideLayouts/slideLayout198.xml><?xml version="1.0" encoding="utf-8"?>
<p:sldLayout xmlns:a="http://schemas.openxmlformats.org/drawingml/2006/main" xmlns:r="http://schemas.openxmlformats.org/officeDocument/2006/relationships" xmlns:p="http://schemas.openxmlformats.org/presentationml/2006/main" type="tx">
  <p:cSld name="3_Title, Bullets &amp; Photo">
    <p:spTree>
      <p:nvGrpSpPr>
        <p:cNvPr id="1" name=""/>
        <p:cNvGrpSpPr/>
        <p:nvPr/>
      </p:nvGrpSpPr>
      <p:grpSpPr>
        <a:xfrm>
          <a:off x="0" y="0"/>
          <a:ext cx="0" cy="0"/>
          <a:chOff x="0" y="0"/>
          <a:chExt cx="0" cy="0"/>
        </a:xfrm>
      </p:grpSpPr>
      <p:sp>
        <p:nvSpPr>
          <p:cNvPr id="209" name="Shape 209"/>
          <p:cNvSpPr/>
          <p:nvPr/>
        </p:nvSpPr>
        <p:spPr>
          <a:xfrm>
            <a:off x="607219" y="1285876"/>
            <a:ext cx="4572063" cy="89"/>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10" name="Shape 210"/>
          <p:cNvSpPr>
            <a:spLocks noGrp="1"/>
          </p:cNvSpPr>
          <p:nvPr>
            <p:ph type="title"/>
          </p:nvPr>
        </p:nvSpPr>
        <p:spPr>
          <a:xfrm>
            <a:off x="535781" y="428223"/>
            <a:ext cx="4762500" cy="7415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11" name="Shape 21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12" name="Shape 212"/>
          <p:cNvSpPr/>
          <p:nvPr/>
        </p:nvSpPr>
        <p:spPr>
          <a:xfrm>
            <a:off x="24540" y="6514514"/>
            <a:ext cx="5250657"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40th COSPAR - Moscow, August 07, 2014</a:t>
            </a:r>
          </a:p>
        </p:txBody>
      </p:sp>
    </p:spTree>
    <p:extLst>
      <p:ext uri="{BB962C8B-B14F-4D97-AF65-F5344CB8AC3E}">
        <p14:creationId xmlns:p14="http://schemas.microsoft.com/office/powerpoint/2010/main" val="3159119521"/>
      </p:ext>
    </p:extLst>
  </p:cSld>
  <p:clrMapOvr>
    <a:masterClrMapping/>
  </p:clrMapOvr>
  <p:transition spd="med"/>
</p:sldLayout>
</file>

<file path=ppt/slideLayouts/slideLayout199.xml><?xml version="1.0" encoding="utf-8"?>
<p:sldLayout xmlns:a="http://schemas.openxmlformats.org/drawingml/2006/main" xmlns:r="http://schemas.openxmlformats.org/officeDocument/2006/relationships" xmlns:p="http://schemas.openxmlformats.org/presentationml/2006/main" type="tx">
  <p:cSld name="4_Title, Bullets &amp; Photo">
    <p:spTree>
      <p:nvGrpSpPr>
        <p:cNvPr id="1" name=""/>
        <p:cNvGrpSpPr/>
        <p:nvPr/>
      </p:nvGrpSpPr>
      <p:grpSpPr>
        <a:xfrm>
          <a:off x="0" y="0"/>
          <a:ext cx="0" cy="0"/>
          <a:chOff x="0" y="0"/>
          <a:chExt cx="0" cy="0"/>
        </a:xfrm>
      </p:grpSpPr>
      <p:sp>
        <p:nvSpPr>
          <p:cNvPr id="219" name="Shape 219"/>
          <p:cNvSpPr/>
          <p:nvPr/>
        </p:nvSpPr>
        <p:spPr>
          <a:xfrm>
            <a:off x="607219" y="1384102"/>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20" name="Shape 220"/>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221" name="Shape 221"/>
          <p:cNvSpPr>
            <a:spLocks noGrp="1"/>
          </p:cNvSpPr>
          <p:nvPr>
            <p:ph type="title"/>
          </p:nvPr>
        </p:nvSpPr>
        <p:spPr>
          <a:xfrm>
            <a:off x="535781" y="232172"/>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22" name="Shape 222"/>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1204748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1545952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7D4AE5C-F9E9-4FA5-99C4-357C4DA4DB4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127231874"/>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x">
  <p:cSld name="4_Title - Top">
    <p:spTree>
      <p:nvGrpSpPr>
        <p:cNvPr id="1" name=""/>
        <p:cNvGrpSpPr/>
        <p:nvPr/>
      </p:nvGrpSpPr>
      <p:grpSpPr>
        <a:xfrm>
          <a:off x="0" y="0"/>
          <a:ext cx="0" cy="0"/>
          <a:chOff x="0" y="0"/>
          <a:chExt cx="0" cy="0"/>
        </a:xfrm>
      </p:grpSpPr>
      <p:sp>
        <p:nvSpPr>
          <p:cNvPr id="229" name="Shape 229"/>
          <p:cNvSpPr/>
          <p:nvPr/>
        </p:nvSpPr>
        <p:spPr>
          <a:xfrm>
            <a:off x="607219" y="1178719"/>
            <a:ext cx="10977563" cy="89"/>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30" name="Shape 230"/>
          <p:cNvSpPr>
            <a:spLocks noGrp="1"/>
          </p:cNvSpPr>
          <p:nvPr>
            <p:ph type="body" sz="quarter" idx="13"/>
          </p:nvPr>
        </p:nvSpPr>
        <p:spPr>
          <a:xfrm>
            <a:off x="24540" y="6484057"/>
            <a:ext cx="5250657" cy="275717"/>
          </a:xfrm>
          <a:prstGeom prst="rect">
            <a:avLst/>
          </a:prstGeom>
        </p:spPr>
        <p:txBody>
          <a:bodyPr anchor="b">
            <a:spAutoFit/>
          </a:bodyPr>
          <a:lstStyle>
            <a:lvl1pPr marL="0" indent="0">
              <a:spcBef>
                <a:spcPts val="0"/>
              </a:spcBef>
              <a:buSzTx/>
              <a:buNone/>
              <a:defRPr sz="1125">
                <a:latin typeface="Helvetica Neue Light"/>
                <a:ea typeface="Helvetica Neue Light"/>
                <a:cs typeface="Helvetica Neue Light"/>
                <a:sym typeface="Helvetica Neue Light"/>
              </a:defRPr>
            </a:lvl1pPr>
          </a:lstStyle>
          <a:p>
            <a:r>
              <a:t>G. Di Sciascio. 40th COSPAR - Moscow, August 07, 2014</a:t>
            </a:r>
          </a:p>
        </p:txBody>
      </p:sp>
      <p:sp>
        <p:nvSpPr>
          <p:cNvPr id="231" name="Shape 231"/>
          <p:cNvSpPr>
            <a:spLocks noGrp="1"/>
          </p:cNvSpPr>
          <p:nvPr>
            <p:ph type="title"/>
          </p:nvPr>
        </p:nvSpPr>
        <p:spPr>
          <a:xfrm>
            <a:off x="535781" y="387997"/>
            <a:ext cx="11120438" cy="71928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232" name="Shape 23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871488168"/>
      </p:ext>
    </p:extLst>
  </p:cSld>
  <p:clrMapOvr>
    <a:masterClrMapping/>
  </p:clrMapOvr>
  <p:transition spd="med"/>
</p:sldLayout>
</file>

<file path=ppt/slideLayouts/slideLayout201.xml><?xml version="1.0" encoding="utf-8"?>
<p:sldLayout xmlns:a="http://schemas.openxmlformats.org/drawingml/2006/main" xmlns:r="http://schemas.openxmlformats.org/officeDocument/2006/relationships" xmlns:p="http://schemas.openxmlformats.org/presentationml/2006/main" type="tx">
  <p:cSld name="5_Title, Bullets &amp; Photo">
    <p:spTree>
      <p:nvGrpSpPr>
        <p:cNvPr id="1" name=""/>
        <p:cNvGrpSpPr/>
        <p:nvPr/>
      </p:nvGrpSpPr>
      <p:grpSpPr>
        <a:xfrm>
          <a:off x="0" y="0"/>
          <a:ext cx="0" cy="0"/>
          <a:chOff x="0" y="0"/>
          <a:chExt cx="0" cy="0"/>
        </a:xfrm>
      </p:grpSpPr>
      <p:sp>
        <p:nvSpPr>
          <p:cNvPr id="239" name="Shape 23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40" name="Shape 24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41" name="Shape 24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42" name="Shape 24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AGILE 2015, May 26, 2015</a:t>
            </a:r>
          </a:p>
        </p:txBody>
      </p:sp>
    </p:spTree>
    <p:extLst>
      <p:ext uri="{BB962C8B-B14F-4D97-AF65-F5344CB8AC3E}">
        <p14:creationId xmlns:p14="http://schemas.microsoft.com/office/powerpoint/2010/main" val="2031283621"/>
      </p:ext>
    </p:extLst>
  </p:cSld>
  <p:clrMapOvr>
    <a:masterClrMapping/>
  </p:clrMapOvr>
  <p:transition spd="med"/>
</p:sldLayout>
</file>

<file path=ppt/slideLayouts/slideLayout202.xml><?xml version="1.0" encoding="utf-8"?>
<p:sldLayout xmlns:a="http://schemas.openxmlformats.org/drawingml/2006/main" xmlns:r="http://schemas.openxmlformats.org/officeDocument/2006/relationships" xmlns:p="http://schemas.openxmlformats.org/presentationml/2006/main" type="tx">
  <p:cSld name="5_Title - Top">
    <p:spTree>
      <p:nvGrpSpPr>
        <p:cNvPr id="1" name=""/>
        <p:cNvGrpSpPr/>
        <p:nvPr/>
      </p:nvGrpSpPr>
      <p:grpSpPr>
        <a:xfrm>
          <a:off x="0" y="0"/>
          <a:ext cx="0" cy="0"/>
          <a:chOff x="0" y="0"/>
          <a:chExt cx="0" cy="0"/>
        </a:xfrm>
      </p:grpSpPr>
      <p:sp>
        <p:nvSpPr>
          <p:cNvPr id="249" name="Shape 249"/>
          <p:cNvSpPr/>
          <p:nvPr/>
        </p:nvSpPr>
        <p:spPr>
          <a:xfrm>
            <a:off x="607219" y="991195"/>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50" name="Shape 250"/>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CRA 2015, 26 January 2015</a:t>
            </a:r>
          </a:p>
        </p:txBody>
      </p:sp>
      <p:sp>
        <p:nvSpPr>
          <p:cNvPr id="251" name="Shape 251"/>
          <p:cNvSpPr>
            <a:spLocks noGrp="1"/>
          </p:cNvSpPr>
          <p:nvPr>
            <p:ph type="title"/>
          </p:nvPr>
        </p:nvSpPr>
        <p:spPr>
          <a:xfrm>
            <a:off x="535781" y="301102"/>
            <a:ext cx="11120438" cy="636516"/>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252" name="Shape 25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262055628"/>
      </p:ext>
    </p:extLst>
  </p:cSld>
  <p:clrMapOvr>
    <a:masterClrMapping/>
  </p:clrMapOvr>
  <p:transition spd="med"/>
</p:sldLayout>
</file>

<file path=ppt/slideLayouts/slideLayout203.xml><?xml version="1.0" encoding="utf-8"?>
<p:sldLayout xmlns:a="http://schemas.openxmlformats.org/drawingml/2006/main" xmlns:r="http://schemas.openxmlformats.org/officeDocument/2006/relationships" xmlns:p="http://schemas.openxmlformats.org/presentationml/2006/main" type="tx">
  <p:cSld name="6_Title, Bullets &amp; Photo">
    <p:spTree>
      <p:nvGrpSpPr>
        <p:cNvPr id="1" name=""/>
        <p:cNvGrpSpPr/>
        <p:nvPr/>
      </p:nvGrpSpPr>
      <p:grpSpPr>
        <a:xfrm>
          <a:off x="0" y="0"/>
          <a:ext cx="0" cy="0"/>
          <a:chOff x="0" y="0"/>
          <a:chExt cx="0" cy="0"/>
        </a:xfrm>
      </p:grpSpPr>
      <p:sp>
        <p:nvSpPr>
          <p:cNvPr id="259" name="Shape 25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60" name="Shape 260"/>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61" name="Shape 26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62" name="Shape 26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13th AGILE 2015, May 26, 2015</a:t>
            </a:r>
          </a:p>
        </p:txBody>
      </p:sp>
    </p:spTree>
    <p:extLst>
      <p:ext uri="{BB962C8B-B14F-4D97-AF65-F5344CB8AC3E}">
        <p14:creationId xmlns:p14="http://schemas.microsoft.com/office/powerpoint/2010/main" val="619156915"/>
      </p:ext>
    </p:extLst>
  </p:cSld>
  <p:clrMapOvr>
    <a:masterClrMapping/>
  </p:clrMapOvr>
  <p:transition spd="med"/>
</p:sldLayout>
</file>

<file path=ppt/slideLayouts/slideLayout204.xml><?xml version="1.0" encoding="utf-8"?>
<p:sldLayout xmlns:a="http://schemas.openxmlformats.org/drawingml/2006/main" xmlns:r="http://schemas.openxmlformats.org/officeDocument/2006/relationships" xmlns:p="http://schemas.openxmlformats.org/presentationml/2006/main" type="tx">
  <p:cSld name="6_Title - Top">
    <p:spTree>
      <p:nvGrpSpPr>
        <p:cNvPr id="1" name=""/>
        <p:cNvGrpSpPr/>
        <p:nvPr/>
      </p:nvGrpSpPr>
      <p:grpSpPr>
        <a:xfrm>
          <a:off x="0" y="0"/>
          <a:ext cx="0" cy="0"/>
          <a:chOff x="0" y="0"/>
          <a:chExt cx="0" cy="0"/>
        </a:xfrm>
      </p:grpSpPr>
      <p:sp>
        <p:nvSpPr>
          <p:cNvPr id="269" name="Shape 269"/>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70" name="Shape 270"/>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13th AGILE 2015, May 26, 2015</a:t>
            </a:r>
          </a:p>
        </p:txBody>
      </p:sp>
      <p:sp>
        <p:nvSpPr>
          <p:cNvPr id="271" name="Shape 271"/>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272" name="Shape 272"/>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24303161"/>
      </p:ext>
    </p:extLst>
  </p:cSld>
  <p:clrMapOvr>
    <a:masterClrMapping/>
  </p:clrMapOvr>
  <p:transition spd="med"/>
</p:sldLayout>
</file>

<file path=ppt/slideLayouts/slideLayout205.xml><?xml version="1.0" encoding="utf-8"?>
<p:sldLayout xmlns:a="http://schemas.openxmlformats.org/drawingml/2006/main" xmlns:r="http://schemas.openxmlformats.org/officeDocument/2006/relationships" xmlns:p="http://schemas.openxmlformats.org/presentationml/2006/main" type="tx">
  <p:cSld name="7_Title, Bullets &amp; Photo">
    <p:spTree>
      <p:nvGrpSpPr>
        <p:cNvPr id="1" name=""/>
        <p:cNvGrpSpPr/>
        <p:nvPr/>
      </p:nvGrpSpPr>
      <p:grpSpPr>
        <a:xfrm>
          <a:off x="0" y="0"/>
          <a:ext cx="0" cy="0"/>
          <a:chOff x="0" y="0"/>
          <a:chExt cx="0" cy="0"/>
        </a:xfrm>
      </p:grpSpPr>
      <p:sp>
        <p:nvSpPr>
          <p:cNvPr id="279" name="Shape 279"/>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80" name="Shape 280"/>
          <p:cNvSpPr>
            <a:spLocks noGrp="1"/>
          </p:cNvSpPr>
          <p:nvPr>
            <p:ph type="title"/>
          </p:nvPr>
        </p:nvSpPr>
        <p:spPr>
          <a:xfrm>
            <a:off x="535781" y="39380"/>
            <a:ext cx="4762500" cy="907167"/>
          </a:xfrm>
          <a:prstGeom prst="rect">
            <a:avLst/>
          </a:prstGeom>
        </p:spPr>
        <p:txBody>
          <a:bodyPr anchor="b">
            <a:noAutofit/>
          </a:bodyPr>
          <a:lstStyle>
            <a:lvl1pPr algn="l">
              <a:defRPr sz="2531">
                <a:latin typeface="Helvetica Neue Light"/>
                <a:ea typeface="Helvetica Neue Light"/>
                <a:cs typeface="Helvetica Neue Light"/>
                <a:sym typeface="Helvetica Neue Light"/>
              </a:defRPr>
            </a:lvl1pPr>
          </a:lstStyle>
          <a:p>
            <a:r>
              <a:t>Titolo Testo</a:t>
            </a:r>
          </a:p>
        </p:txBody>
      </p:sp>
      <p:sp>
        <p:nvSpPr>
          <p:cNvPr id="281" name="Shape 281"/>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282" name="Shape 282"/>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CRA 2015, 26 January 2015</a:t>
            </a:r>
          </a:p>
        </p:txBody>
      </p:sp>
    </p:spTree>
    <p:extLst>
      <p:ext uri="{BB962C8B-B14F-4D97-AF65-F5344CB8AC3E}">
        <p14:creationId xmlns:p14="http://schemas.microsoft.com/office/powerpoint/2010/main" val="3858221693"/>
      </p:ext>
    </p:extLst>
  </p:cSld>
  <p:clrMapOvr>
    <a:masterClrMapping/>
  </p:clrMapOvr>
  <p:transition spd="med"/>
</p:sldLayout>
</file>

<file path=ppt/slideLayouts/slideLayout206.xml><?xml version="1.0" encoding="utf-8"?>
<p:sldLayout xmlns:a="http://schemas.openxmlformats.org/drawingml/2006/main" xmlns:r="http://schemas.openxmlformats.org/officeDocument/2006/relationships" xmlns:p="http://schemas.openxmlformats.org/presentationml/2006/main" type="tx">
  <p:cSld name="1_Vuoto">
    <p:spTree>
      <p:nvGrpSpPr>
        <p:cNvPr id="1" name=""/>
        <p:cNvGrpSpPr/>
        <p:nvPr/>
      </p:nvGrpSpPr>
      <p:grpSpPr>
        <a:xfrm>
          <a:off x="0" y="0"/>
          <a:ext cx="0" cy="0"/>
          <a:chOff x="0" y="0"/>
          <a:chExt cx="0" cy="0"/>
        </a:xfrm>
      </p:grpSpPr>
      <p:sp>
        <p:nvSpPr>
          <p:cNvPr id="289" name="Shape 289"/>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INFN-IHEP Bilateral Meeting, Beijing May 15, 2015</a:t>
            </a:r>
          </a:p>
        </p:txBody>
      </p:sp>
      <p:sp>
        <p:nvSpPr>
          <p:cNvPr id="290" name="Shape 29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9990599"/>
      </p:ext>
    </p:extLst>
  </p:cSld>
  <p:clrMapOvr>
    <a:masterClrMapping/>
  </p:clrMapOvr>
  <p:transition spd="med"/>
</p:sldLayout>
</file>

<file path=ppt/slideLayouts/slideLayout207.xml><?xml version="1.0" encoding="utf-8"?>
<p:sldLayout xmlns:a="http://schemas.openxmlformats.org/drawingml/2006/main" xmlns:r="http://schemas.openxmlformats.org/officeDocument/2006/relationships" xmlns:p="http://schemas.openxmlformats.org/presentationml/2006/main" type="tx">
  <p:cSld name="7_Title - Top">
    <p:spTree>
      <p:nvGrpSpPr>
        <p:cNvPr id="1" name=""/>
        <p:cNvGrpSpPr/>
        <p:nvPr/>
      </p:nvGrpSpPr>
      <p:grpSpPr>
        <a:xfrm>
          <a:off x="0" y="0"/>
          <a:ext cx="0" cy="0"/>
          <a:chOff x="0" y="0"/>
          <a:chExt cx="0" cy="0"/>
        </a:xfrm>
      </p:grpSpPr>
      <p:sp>
        <p:nvSpPr>
          <p:cNvPr id="297" name="Shape 297"/>
          <p:cNvSpPr/>
          <p:nvPr/>
        </p:nvSpPr>
        <p:spPr>
          <a:xfrm>
            <a:off x="607219" y="1107281"/>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98" name="Shape 298"/>
          <p:cNvSpPr/>
          <p:nvPr/>
        </p:nvSpPr>
        <p:spPr>
          <a:xfrm>
            <a:off x="107883" y="6443077"/>
            <a:ext cx="446434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ECRS 2014, Kiel, Sept. 02, 2014</a:t>
            </a:r>
          </a:p>
        </p:txBody>
      </p:sp>
      <p:sp>
        <p:nvSpPr>
          <p:cNvPr id="299" name="Shape 299"/>
          <p:cNvSpPr>
            <a:spLocks noGrp="1"/>
          </p:cNvSpPr>
          <p:nvPr>
            <p:ph type="title"/>
          </p:nvPr>
        </p:nvSpPr>
        <p:spPr>
          <a:xfrm>
            <a:off x="535781" y="359990"/>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00" name="Shape 30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145321246"/>
      </p:ext>
    </p:extLst>
  </p:cSld>
  <p:clrMapOvr>
    <a:masterClrMapping/>
  </p:clrMapOvr>
  <p:transition spd="med"/>
</p:sldLayout>
</file>

<file path=ppt/slideLayouts/slideLayout208.xml><?xml version="1.0" encoding="utf-8"?>
<p:sldLayout xmlns:a="http://schemas.openxmlformats.org/drawingml/2006/main" xmlns:r="http://schemas.openxmlformats.org/officeDocument/2006/relationships" xmlns:p="http://schemas.openxmlformats.org/presentationml/2006/main" type="tx">
  <p:cSld name="8_Title, Bullets &amp; Photo">
    <p:spTree>
      <p:nvGrpSpPr>
        <p:cNvPr id="1" name=""/>
        <p:cNvGrpSpPr/>
        <p:nvPr/>
      </p:nvGrpSpPr>
      <p:grpSpPr>
        <a:xfrm>
          <a:off x="0" y="0"/>
          <a:ext cx="0" cy="0"/>
          <a:chOff x="0" y="0"/>
          <a:chExt cx="0" cy="0"/>
        </a:xfrm>
      </p:grpSpPr>
      <p:sp>
        <p:nvSpPr>
          <p:cNvPr id="307" name="Shape 307"/>
          <p:cNvSpPr/>
          <p:nvPr/>
        </p:nvSpPr>
        <p:spPr>
          <a:xfrm>
            <a:off x="607219" y="1107281"/>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08" name="Shape 308"/>
          <p:cNvSpPr>
            <a:spLocks noGrp="1"/>
          </p:cNvSpPr>
          <p:nvPr>
            <p:ph type="title"/>
          </p:nvPr>
        </p:nvSpPr>
        <p:spPr>
          <a:xfrm>
            <a:off x="535781" y="321542"/>
            <a:ext cx="4762500" cy="660724"/>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09" name="Shape 30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10" name="Shape 310"/>
          <p:cNvSpPr/>
          <p:nvPr/>
        </p:nvSpPr>
        <p:spPr>
          <a:xfrm>
            <a:off x="107883" y="6443077"/>
            <a:ext cx="446434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ECRS 2014, Kiel, Sept. 02, 2014</a:t>
            </a:r>
          </a:p>
        </p:txBody>
      </p:sp>
    </p:spTree>
    <p:extLst>
      <p:ext uri="{BB962C8B-B14F-4D97-AF65-F5344CB8AC3E}">
        <p14:creationId xmlns:p14="http://schemas.microsoft.com/office/powerpoint/2010/main" val="465762558"/>
      </p:ext>
    </p:extLst>
  </p:cSld>
  <p:clrMapOvr>
    <a:masterClrMapping/>
  </p:clrMapOvr>
  <p:transition spd="med"/>
</p:sldLayout>
</file>

<file path=ppt/slideLayouts/slideLayout209.xml><?xml version="1.0" encoding="utf-8"?>
<p:sldLayout xmlns:a="http://schemas.openxmlformats.org/drawingml/2006/main" xmlns:r="http://schemas.openxmlformats.org/officeDocument/2006/relationships" xmlns:p="http://schemas.openxmlformats.org/presentationml/2006/main" type="tx">
  <p:cSld name="8_Title - Top">
    <p:spTree>
      <p:nvGrpSpPr>
        <p:cNvPr id="1" name=""/>
        <p:cNvGrpSpPr/>
        <p:nvPr/>
      </p:nvGrpSpPr>
      <p:grpSpPr>
        <a:xfrm>
          <a:off x="0" y="0"/>
          <a:ext cx="0" cy="0"/>
          <a:chOff x="0" y="0"/>
          <a:chExt cx="0" cy="0"/>
        </a:xfrm>
      </p:grpSpPr>
      <p:sp>
        <p:nvSpPr>
          <p:cNvPr id="317" name="Shape 317"/>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18" name="Shape 318"/>
          <p:cNvSpPr/>
          <p:nvPr/>
        </p:nvSpPr>
        <p:spPr>
          <a:xfrm>
            <a:off x="107884" y="6362710"/>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Rome Sept. 07, 2015</a:t>
            </a:r>
          </a:p>
        </p:txBody>
      </p:sp>
      <p:sp>
        <p:nvSpPr>
          <p:cNvPr id="319" name="Shape 319"/>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20" name="Shape 32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79069061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1CEF443-A20D-43C1-A7C7-A7DADDBD97B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089607149"/>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x">
  <p:cSld name="9_Title - Top">
    <p:spTree>
      <p:nvGrpSpPr>
        <p:cNvPr id="1" name=""/>
        <p:cNvGrpSpPr/>
        <p:nvPr/>
      </p:nvGrpSpPr>
      <p:grpSpPr>
        <a:xfrm>
          <a:off x="0" y="0"/>
          <a:ext cx="0" cy="0"/>
          <a:chOff x="0" y="0"/>
          <a:chExt cx="0" cy="0"/>
        </a:xfrm>
      </p:grpSpPr>
      <p:sp>
        <p:nvSpPr>
          <p:cNvPr id="327" name="Shape 327"/>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28" name="Shape 328"/>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329" name="Shape 329"/>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30" name="Shape 330"/>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6737989"/>
      </p:ext>
    </p:extLst>
  </p:cSld>
  <p:clrMapOvr>
    <a:masterClrMapping/>
  </p:clrMapOvr>
  <p:transition spd="med"/>
</p:sldLayout>
</file>

<file path=ppt/slideLayouts/slideLayout211.xml><?xml version="1.0" encoding="utf-8"?>
<p:sldLayout xmlns:a="http://schemas.openxmlformats.org/drawingml/2006/main" xmlns:r="http://schemas.openxmlformats.org/officeDocument/2006/relationships" xmlns:p="http://schemas.openxmlformats.org/presentationml/2006/main" type="tx">
  <p:cSld name="10_Title - Top">
    <p:spTree>
      <p:nvGrpSpPr>
        <p:cNvPr id="1" name=""/>
        <p:cNvGrpSpPr/>
        <p:nvPr/>
      </p:nvGrpSpPr>
      <p:grpSpPr>
        <a:xfrm>
          <a:off x="0" y="0"/>
          <a:ext cx="0" cy="0"/>
          <a:chOff x="0" y="0"/>
          <a:chExt cx="0" cy="0"/>
        </a:xfrm>
      </p:grpSpPr>
      <p:sp>
        <p:nvSpPr>
          <p:cNvPr id="337" name="Shape 337"/>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38" name="Shape 338"/>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39" name="Shape 339"/>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340" name="Shape 34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3846748443"/>
      </p:ext>
    </p:extLst>
  </p:cSld>
  <p:clrMapOvr>
    <a:masterClrMapping/>
  </p:clrMapOvr>
  <p:transition spd="med"/>
</p:sldLayout>
</file>

<file path=ppt/slideLayouts/slideLayout212.xml><?xml version="1.0" encoding="utf-8"?>
<p:sldLayout xmlns:a="http://schemas.openxmlformats.org/drawingml/2006/main" xmlns:r="http://schemas.openxmlformats.org/officeDocument/2006/relationships" xmlns:p="http://schemas.openxmlformats.org/presentationml/2006/main" type="tx">
  <p:cSld name="11_Title - Top">
    <p:spTree>
      <p:nvGrpSpPr>
        <p:cNvPr id="1" name=""/>
        <p:cNvGrpSpPr/>
        <p:nvPr/>
      </p:nvGrpSpPr>
      <p:grpSpPr>
        <a:xfrm>
          <a:off x="0" y="0"/>
          <a:ext cx="0" cy="0"/>
          <a:chOff x="0" y="0"/>
          <a:chExt cx="0" cy="0"/>
        </a:xfrm>
      </p:grpSpPr>
      <p:sp>
        <p:nvSpPr>
          <p:cNvPr id="347" name="Shape 347"/>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48" name="Shape 348"/>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49" name="Shape 349"/>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350" name="Shape 350"/>
          <p:cNvSpPr/>
          <p:nvPr/>
        </p:nvSpPr>
        <p:spPr>
          <a:xfrm>
            <a:off x="131696" y="6478796"/>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504045164"/>
      </p:ext>
    </p:extLst>
  </p:cSld>
  <p:clrMapOvr>
    <a:masterClrMapping/>
  </p:clrMapOvr>
  <p:transition spd="med"/>
</p:sldLayout>
</file>

<file path=ppt/slideLayouts/slideLayout213.xml><?xml version="1.0" encoding="utf-8"?>
<p:sldLayout xmlns:a="http://schemas.openxmlformats.org/drawingml/2006/main" xmlns:r="http://schemas.openxmlformats.org/officeDocument/2006/relationships" xmlns:p="http://schemas.openxmlformats.org/presentationml/2006/main" type="tx">
  <p:cSld name="9_Title, Bullets &amp; Photo">
    <p:spTree>
      <p:nvGrpSpPr>
        <p:cNvPr id="1" name=""/>
        <p:cNvGrpSpPr/>
        <p:nvPr/>
      </p:nvGrpSpPr>
      <p:grpSpPr>
        <a:xfrm>
          <a:off x="0" y="0"/>
          <a:ext cx="0" cy="0"/>
          <a:chOff x="0" y="0"/>
          <a:chExt cx="0" cy="0"/>
        </a:xfrm>
      </p:grpSpPr>
      <p:sp>
        <p:nvSpPr>
          <p:cNvPr id="357" name="Shape 357"/>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58" name="Shape 358"/>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59" name="Shape 35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60" name="Shape 36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CRIS 2015, Sept. 16, 2015</a:t>
            </a:r>
          </a:p>
        </p:txBody>
      </p:sp>
    </p:spTree>
    <p:extLst>
      <p:ext uri="{BB962C8B-B14F-4D97-AF65-F5344CB8AC3E}">
        <p14:creationId xmlns:p14="http://schemas.microsoft.com/office/powerpoint/2010/main" val="2747667288"/>
      </p:ext>
    </p:extLst>
  </p:cSld>
  <p:clrMapOvr>
    <a:masterClrMapping/>
  </p:clrMapOvr>
  <p:transition spd="med"/>
</p:sldLayout>
</file>

<file path=ppt/slideLayouts/slideLayout214.xml><?xml version="1.0" encoding="utf-8"?>
<p:sldLayout xmlns:a="http://schemas.openxmlformats.org/drawingml/2006/main" xmlns:r="http://schemas.openxmlformats.org/officeDocument/2006/relationships" xmlns:p="http://schemas.openxmlformats.org/presentationml/2006/main" type="tx">
  <p:cSld name="10_Title, Bullets &amp; Photo">
    <p:spTree>
      <p:nvGrpSpPr>
        <p:cNvPr id="1" name=""/>
        <p:cNvGrpSpPr/>
        <p:nvPr/>
      </p:nvGrpSpPr>
      <p:grpSpPr>
        <a:xfrm>
          <a:off x="0" y="0"/>
          <a:ext cx="0" cy="0"/>
          <a:chOff x="0" y="0"/>
          <a:chExt cx="0" cy="0"/>
        </a:xfrm>
      </p:grpSpPr>
      <p:sp>
        <p:nvSpPr>
          <p:cNvPr id="367" name="Shape 367"/>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68" name="Shape 368"/>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369" name="Shape 36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70" name="Shape 370"/>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Rome Sept. 07, 2015</a:t>
            </a:r>
          </a:p>
        </p:txBody>
      </p:sp>
    </p:spTree>
    <p:extLst>
      <p:ext uri="{BB962C8B-B14F-4D97-AF65-F5344CB8AC3E}">
        <p14:creationId xmlns:p14="http://schemas.microsoft.com/office/powerpoint/2010/main" val="1928741693"/>
      </p:ext>
    </p:extLst>
  </p:cSld>
  <p:clrMapOvr>
    <a:masterClrMapping/>
  </p:clrMapOvr>
  <p:transition spd="med"/>
</p:sldLayout>
</file>

<file path=ppt/slideLayouts/slideLayout215.xml><?xml version="1.0" encoding="utf-8"?>
<p:sldLayout xmlns:a="http://schemas.openxmlformats.org/drawingml/2006/main" xmlns:r="http://schemas.openxmlformats.org/officeDocument/2006/relationships" xmlns:p="http://schemas.openxmlformats.org/presentationml/2006/main" type="tx">
  <p:cSld name="11_Title, Bullets &amp; Photo">
    <p:spTree>
      <p:nvGrpSpPr>
        <p:cNvPr id="1" name=""/>
        <p:cNvGrpSpPr/>
        <p:nvPr/>
      </p:nvGrpSpPr>
      <p:grpSpPr>
        <a:xfrm>
          <a:off x="0" y="0"/>
          <a:ext cx="0" cy="0"/>
          <a:chOff x="0" y="0"/>
          <a:chExt cx="0" cy="0"/>
        </a:xfrm>
      </p:grpSpPr>
      <p:sp>
        <p:nvSpPr>
          <p:cNvPr id="377" name="Shape 377"/>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78" name="Shape 378"/>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379" name="Shape 379"/>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380" name="Shape 380"/>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Tree>
    <p:extLst>
      <p:ext uri="{BB962C8B-B14F-4D97-AF65-F5344CB8AC3E}">
        <p14:creationId xmlns:p14="http://schemas.microsoft.com/office/powerpoint/2010/main" val="2583669500"/>
      </p:ext>
    </p:extLst>
  </p:cSld>
  <p:clrMapOvr>
    <a:masterClrMapping/>
  </p:clrMapOvr>
  <p:transition spd="med"/>
</p:sldLayout>
</file>

<file path=ppt/slideLayouts/slideLayout216.xml><?xml version="1.0" encoding="utf-8"?>
<p:sldLayout xmlns:a="http://schemas.openxmlformats.org/drawingml/2006/main" xmlns:r="http://schemas.openxmlformats.org/officeDocument/2006/relationships" xmlns:p="http://schemas.openxmlformats.org/presentationml/2006/main" type="tx">
  <p:cSld name="2_Vuoto">
    <p:spTree>
      <p:nvGrpSpPr>
        <p:cNvPr id="1" name=""/>
        <p:cNvGrpSpPr/>
        <p:nvPr/>
      </p:nvGrpSpPr>
      <p:grpSpPr>
        <a:xfrm>
          <a:off x="0" y="0"/>
          <a:ext cx="0" cy="0"/>
          <a:chOff x="0" y="0"/>
          <a:chExt cx="0" cy="0"/>
        </a:xfrm>
      </p:grpSpPr>
      <p:sp>
        <p:nvSpPr>
          <p:cNvPr id="387" name="Shape 387"/>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
        <p:nvSpPr>
          <p:cNvPr id="388" name="Shape 38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93693277"/>
      </p:ext>
    </p:extLst>
  </p:cSld>
  <p:clrMapOvr>
    <a:masterClrMapping/>
  </p:clrMapOvr>
  <p:transition spd="med"/>
</p:sldLayout>
</file>

<file path=ppt/slideLayouts/slideLayout217.xml><?xml version="1.0" encoding="utf-8"?>
<p:sldLayout xmlns:a="http://schemas.openxmlformats.org/drawingml/2006/main" xmlns:r="http://schemas.openxmlformats.org/officeDocument/2006/relationships" xmlns:p="http://schemas.openxmlformats.org/presentationml/2006/main" type="tx">
  <p:cSld name="12_Title, Bullets &amp; Photo">
    <p:spTree>
      <p:nvGrpSpPr>
        <p:cNvPr id="1" name=""/>
        <p:cNvGrpSpPr/>
        <p:nvPr/>
      </p:nvGrpSpPr>
      <p:grpSpPr>
        <a:xfrm>
          <a:off x="0" y="0"/>
          <a:ext cx="0" cy="0"/>
          <a:chOff x="0" y="0"/>
          <a:chExt cx="0" cy="0"/>
        </a:xfrm>
      </p:grpSpPr>
      <p:sp>
        <p:nvSpPr>
          <p:cNvPr id="395" name="Shape 395"/>
          <p:cNvSpPr/>
          <p:nvPr/>
        </p:nvSpPr>
        <p:spPr>
          <a:xfrm>
            <a:off x="607219" y="1384102"/>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96" name="Shape 396"/>
          <p:cNvSpPr/>
          <p:nvPr/>
        </p:nvSpPr>
        <p:spPr>
          <a:xfrm>
            <a:off x="-11179" y="6443077"/>
            <a:ext cx="5738813"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397" name="Shape 397"/>
          <p:cNvSpPr>
            <a:spLocks noGrp="1"/>
          </p:cNvSpPr>
          <p:nvPr>
            <p:ph type="title"/>
          </p:nvPr>
        </p:nvSpPr>
        <p:spPr>
          <a:xfrm>
            <a:off x="535781" y="232172"/>
            <a:ext cx="4762500" cy="982266"/>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398" name="Shape 398"/>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030047942"/>
      </p:ext>
    </p:extLst>
  </p:cSld>
  <p:clrMapOvr>
    <a:masterClrMapping/>
  </p:clrMapOvr>
  <p:transition spd="med"/>
</p:sldLayout>
</file>

<file path=ppt/slideLayouts/slideLayout218.xml><?xml version="1.0" encoding="utf-8"?>
<p:sldLayout xmlns:a="http://schemas.openxmlformats.org/drawingml/2006/main" xmlns:r="http://schemas.openxmlformats.org/officeDocument/2006/relationships" xmlns:p="http://schemas.openxmlformats.org/presentationml/2006/main" type="tx">
  <p:cSld name="12_Title - Top">
    <p:spTree>
      <p:nvGrpSpPr>
        <p:cNvPr id="1" name=""/>
        <p:cNvGrpSpPr/>
        <p:nvPr/>
      </p:nvGrpSpPr>
      <p:grpSpPr>
        <a:xfrm>
          <a:off x="0" y="0"/>
          <a:ext cx="0" cy="0"/>
          <a:chOff x="0" y="0"/>
          <a:chExt cx="0" cy="0"/>
        </a:xfrm>
      </p:grpSpPr>
      <p:sp>
        <p:nvSpPr>
          <p:cNvPr id="405" name="Shape 405"/>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06" name="Shape 406"/>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TAUP 2015, Torino, Sept 11, 2015</a:t>
            </a:r>
          </a:p>
        </p:txBody>
      </p:sp>
      <p:sp>
        <p:nvSpPr>
          <p:cNvPr id="407" name="Shape 407"/>
          <p:cNvSpPr>
            <a:spLocks noGrp="1"/>
          </p:cNvSpPr>
          <p:nvPr>
            <p:ph type="title"/>
          </p:nvPr>
        </p:nvSpPr>
        <p:spPr>
          <a:xfrm>
            <a:off x="535781" y="145677"/>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08" name="Shape 40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1451779085"/>
      </p:ext>
    </p:extLst>
  </p:cSld>
  <p:clrMapOvr>
    <a:masterClrMapping/>
  </p:clrMapOvr>
  <p:transition spd="med"/>
</p:sldLayout>
</file>

<file path=ppt/slideLayouts/slideLayout219.xml><?xml version="1.0" encoding="utf-8"?>
<p:sldLayout xmlns:a="http://schemas.openxmlformats.org/drawingml/2006/main" xmlns:r="http://schemas.openxmlformats.org/officeDocument/2006/relationships" xmlns:p="http://schemas.openxmlformats.org/presentationml/2006/main" type="tx">
  <p:cSld name="13_Title, Bullets &amp; Photo">
    <p:spTree>
      <p:nvGrpSpPr>
        <p:cNvPr id="1" name=""/>
        <p:cNvGrpSpPr/>
        <p:nvPr/>
      </p:nvGrpSpPr>
      <p:grpSpPr>
        <a:xfrm>
          <a:off x="0" y="0"/>
          <a:ext cx="0" cy="0"/>
          <a:chOff x="0" y="0"/>
          <a:chExt cx="0" cy="0"/>
        </a:xfrm>
      </p:grpSpPr>
      <p:sp>
        <p:nvSpPr>
          <p:cNvPr id="415" name="Shape 415"/>
          <p:cNvSpPr/>
          <p:nvPr/>
        </p:nvSpPr>
        <p:spPr>
          <a:xfrm>
            <a:off x="607219" y="884039"/>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16" name="Shape 416"/>
          <p:cNvSpPr>
            <a:spLocks noGrp="1"/>
          </p:cNvSpPr>
          <p:nvPr>
            <p:ph type="title"/>
          </p:nvPr>
        </p:nvSpPr>
        <p:spPr>
          <a:xfrm>
            <a:off x="535781" y="125089"/>
            <a:ext cx="4762500" cy="660724"/>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17" name="Shape 41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418" name="Shape 418"/>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TAUP 2015, Torino, Sept 11, 2015</a:t>
            </a:r>
          </a:p>
        </p:txBody>
      </p:sp>
    </p:spTree>
    <p:extLst>
      <p:ext uri="{BB962C8B-B14F-4D97-AF65-F5344CB8AC3E}">
        <p14:creationId xmlns:p14="http://schemas.microsoft.com/office/powerpoint/2010/main" val="241645963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F644B54-B458-4F1C-8269-4D6387725E42}"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72285855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tx">
  <p:cSld name="13_Title - Top">
    <p:spTree>
      <p:nvGrpSpPr>
        <p:cNvPr id="1" name=""/>
        <p:cNvGrpSpPr/>
        <p:nvPr/>
      </p:nvGrpSpPr>
      <p:grpSpPr>
        <a:xfrm>
          <a:off x="0" y="0"/>
          <a:ext cx="0" cy="0"/>
          <a:chOff x="0" y="0"/>
          <a:chExt cx="0" cy="0"/>
        </a:xfrm>
      </p:grpSpPr>
      <p:sp>
        <p:nvSpPr>
          <p:cNvPr id="425" name="Shape 425"/>
          <p:cNvSpPr/>
          <p:nvPr/>
        </p:nvSpPr>
        <p:spPr>
          <a:xfrm>
            <a:off x="607219" y="1107281"/>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26" name="Shape 426"/>
          <p:cNvSpPr/>
          <p:nvPr/>
        </p:nvSpPr>
        <p:spPr>
          <a:xfrm>
            <a:off x="107884" y="6443077"/>
            <a:ext cx="542952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Frascati Workshop 2015, Mondello May 28, 2015</a:t>
            </a:r>
          </a:p>
        </p:txBody>
      </p:sp>
      <p:sp>
        <p:nvSpPr>
          <p:cNvPr id="427" name="Shape 427"/>
          <p:cNvSpPr>
            <a:spLocks noGrp="1"/>
          </p:cNvSpPr>
          <p:nvPr>
            <p:ph type="title"/>
          </p:nvPr>
        </p:nvSpPr>
        <p:spPr>
          <a:xfrm>
            <a:off x="535781" y="359990"/>
            <a:ext cx="11120438" cy="657995"/>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28" name="Shape 42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916348549"/>
      </p:ext>
    </p:extLst>
  </p:cSld>
  <p:clrMapOvr>
    <a:masterClrMapping/>
  </p:clrMapOvr>
  <p:transition spd="med"/>
</p:sldLayout>
</file>

<file path=ppt/slideLayouts/slideLayout221.xml><?xml version="1.0" encoding="utf-8"?>
<p:sldLayout xmlns:a="http://schemas.openxmlformats.org/drawingml/2006/main" xmlns:r="http://schemas.openxmlformats.org/officeDocument/2006/relationships" xmlns:p="http://schemas.openxmlformats.org/presentationml/2006/main" type="tx">
  <p:cSld name="14_Title - Top">
    <p:spTree>
      <p:nvGrpSpPr>
        <p:cNvPr id="1" name=""/>
        <p:cNvGrpSpPr/>
        <p:nvPr/>
      </p:nvGrpSpPr>
      <p:grpSpPr>
        <a:xfrm>
          <a:off x="0" y="0"/>
          <a:ext cx="0" cy="0"/>
          <a:chOff x="0" y="0"/>
          <a:chExt cx="0" cy="0"/>
        </a:xfrm>
      </p:grpSpPr>
      <p:sp>
        <p:nvSpPr>
          <p:cNvPr id="435" name="Shape 435"/>
          <p:cNvSpPr/>
          <p:nvPr/>
        </p:nvSpPr>
        <p:spPr>
          <a:xfrm>
            <a:off x="607219" y="138410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36" name="Shape 436"/>
          <p:cNvSpPr/>
          <p:nvPr/>
        </p:nvSpPr>
        <p:spPr>
          <a:xfrm>
            <a:off x="-11179"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defRPr sz="1600">
                <a:latin typeface="Helvetica Neue Light"/>
                <a:ea typeface="Helvetica Neue Light"/>
                <a:cs typeface="Helvetica Neue Light"/>
                <a:sym typeface="Helvetica Neue Light"/>
              </a:defRPr>
            </a:lvl1pPr>
          </a:lstStyle>
          <a:p>
            <a:pPr algn="ctr" defTabSz="410751" hangingPunct="0"/>
            <a:r>
              <a:rPr sz="1125" kern="0">
                <a:solidFill>
                  <a:srgbClr val="000000"/>
                </a:solidFill>
              </a:rPr>
              <a:t>G. Di Sciascio, Meeting INFN/IHEP, LNGS Italy, Sept. 16-17, 2013</a:t>
            </a:r>
          </a:p>
        </p:txBody>
      </p:sp>
      <p:sp>
        <p:nvSpPr>
          <p:cNvPr id="437" name="Shape 437"/>
          <p:cNvSpPr>
            <a:spLocks noGrp="1"/>
          </p:cNvSpPr>
          <p:nvPr>
            <p:ph type="title"/>
          </p:nvPr>
        </p:nvSpPr>
        <p:spPr>
          <a:xfrm>
            <a:off x="535781" y="366117"/>
            <a:ext cx="11120438" cy="937617"/>
          </a:xfrm>
          <a:prstGeom prst="rect">
            <a:avLst/>
          </a:prstGeom>
        </p:spPr>
        <p:txBody>
          <a:bodyPr anchor="b">
            <a:noAutofit/>
          </a:bodyPr>
          <a:lstStyle>
            <a:lvl1pPr algn="l">
              <a:defRPr sz="2953">
                <a:latin typeface="Helvetica Neue Light"/>
                <a:ea typeface="Helvetica Neue Light"/>
                <a:cs typeface="Helvetica Neue Light"/>
                <a:sym typeface="Helvetica Neue Light"/>
              </a:defRPr>
            </a:lvl1pPr>
          </a:lstStyle>
          <a:p>
            <a:r>
              <a:t>Titolo Testo</a:t>
            </a:r>
          </a:p>
        </p:txBody>
      </p:sp>
      <p:sp>
        <p:nvSpPr>
          <p:cNvPr id="438" name="Shape 43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240513661"/>
      </p:ext>
    </p:extLst>
  </p:cSld>
  <p:clrMapOvr>
    <a:masterClrMapping/>
  </p:clrMapOvr>
  <p:transition spd="med"/>
</p:sldLayout>
</file>

<file path=ppt/slideLayouts/slideLayout222.xml><?xml version="1.0" encoding="utf-8"?>
<p:sldLayout xmlns:a="http://schemas.openxmlformats.org/drawingml/2006/main" xmlns:r="http://schemas.openxmlformats.org/officeDocument/2006/relationships" xmlns:p="http://schemas.openxmlformats.org/presentationml/2006/main" type="tx">
  <p:cSld name="15_Title - Top">
    <p:spTree>
      <p:nvGrpSpPr>
        <p:cNvPr id="1" name=""/>
        <p:cNvGrpSpPr/>
        <p:nvPr/>
      </p:nvGrpSpPr>
      <p:grpSpPr>
        <a:xfrm>
          <a:off x="0" y="0"/>
          <a:ext cx="0" cy="0"/>
          <a:chOff x="0" y="0"/>
          <a:chExt cx="0" cy="0"/>
        </a:xfrm>
      </p:grpSpPr>
      <p:sp>
        <p:nvSpPr>
          <p:cNvPr id="445" name="Shape 445"/>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46" name="Shape 446"/>
          <p:cNvSpPr/>
          <p:nvPr/>
        </p:nvSpPr>
        <p:spPr>
          <a:xfrm>
            <a:off x="131696" y="6443077"/>
            <a:ext cx="480963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June 16, 2015</a:t>
            </a:r>
          </a:p>
        </p:txBody>
      </p:sp>
      <p:sp>
        <p:nvSpPr>
          <p:cNvPr id="447" name="Shape 447"/>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48" name="Shape 44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3970414658"/>
      </p:ext>
    </p:extLst>
  </p:cSld>
  <p:clrMapOvr>
    <a:masterClrMapping/>
  </p:clrMapOvr>
  <p:transition spd="med"/>
</p:sldLayout>
</file>

<file path=ppt/slideLayouts/slideLayout223.xml><?xml version="1.0" encoding="utf-8"?>
<p:sldLayout xmlns:a="http://schemas.openxmlformats.org/drawingml/2006/main" xmlns:r="http://schemas.openxmlformats.org/officeDocument/2006/relationships" xmlns:p="http://schemas.openxmlformats.org/presentationml/2006/main" type="tx">
  <p:cSld name="16_Title - Top">
    <p:spTree>
      <p:nvGrpSpPr>
        <p:cNvPr id="1" name=""/>
        <p:cNvGrpSpPr/>
        <p:nvPr/>
      </p:nvGrpSpPr>
      <p:grpSpPr>
        <a:xfrm>
          <a:off x="0" y="0"/>
          <a:ext cx="0" cy="0"/>
          <a:chOff x="0" y="0"/>
          <a:chExt cx="0" cy="0"/>
        </a:xfrm>
      </p:grpSpPr>
      <p:sp>
        <p:nvSpPr>
          <p:cNvPr id="455" name="Shape 455"/>
          <p:cNvSpPr/>
          <p:nvPr/>
        </p:nvSpPr>
        <p:spPr>
          <a:xfrm>
            <a:off x="607219" y="1035844"/>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56" name="Shape 456"/>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
        <p:nvSpPr>
          <p:cNvPr id="457" name="Shape 457"/>
          <p:cNvSpPr>
            <a:spLocks noGrp="1"/>
          </p:cNvSpPr>
          <p:nvPr>
            <p:ph type="title"/>
          </p:nvPr>
        </p:nvSpPr>
        <p:spPr>
          <a:xfrm>
            <a:off x="535781" y="337491"/>
            <a:ext cx="11120438" cy="644775"/>
          </a:xfrm>
          <a:prstGeom prst="rect">
            <a:avLst/>
          </a:prstGeom>
        </p:spPr>
        <p:txBody>
          <a:bodyPr anchor="b">
            <a:noAutofit/>
          </a:bodyPr>
          <a:lstStyle>
            <a:lvl1pPr algn="l">
              <a:defRPr sz="3797">
                <a:latin typeface="Helvetica Neue Light"/>
                <a:ea typeface="Helvetica Neue Light"/>
                <a:cs typeface="Helvetica Neue Light"/>
                <a:sym typeface="Helvetica Neue Light"/>
              </a:defRPr>
            </a:lvl1pPr>
          </a:lstStyle>
          <a:p>
            <a:r>
              <a:t>Titolo Testo</a:t>
            </a:r>
          </a:p>
        </p:txBody>
      </p:sp>
      <p:sp>
        <p:nvSpPr>
          <p:cNvPr id="458" name="Shape 45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812282385"/>
      </p:ext>
    </p:extLst>
  </p:cSld>
  <p:clrMapOvr>
    <a:masterClrMapping/>
  </p:clrMapOvr>
  <p:transition spd="med"/>
</p:sldLayout>
</file>

<file path=ppt/slideLayouts/slideLayout224.xml><?xml version="1.0" encoding="utf-8"?>
<p:sldLayout xmlns:a="http://schemas.openxmlformats.org/drawingml/2006/main" xmlns:r="http://schemas.openxmlformats.org/officeDocument/2006/relationships" xmlns:p="http://schemas.openxmlformats.org/presentationml/2006/main" type="tx">
  <p:cSld name="17_Title - Top">
    <p:spTree>
      <p:nvGrpSpPr>
        <p:cNvPr id="1" name=""/>
        <p:cNvGrpSpPr/>
        <p:nvPr/>
      </p:nvGrpSpPr>
      <p:grpSpPr>
        <a:xfrm>
          <a:off x="0" y="0"/>
          <a:ext cx="0" cy="0"/>
          <a:chOff x="0" y="0"/>
          <a:chExt cx="0" cy="0"/>
        </a:xfrm>
      </p:grpSpPr>
      <p:sp>
        <p:nvSpPr>
          <p:cNvPr id="465" name="Shape 465"/>
          <p:cNvSpPr/>
          <p:nvPr/>
        </p:nvSpPr>
        <p:spPr>
          <a:xfrm>
            <a:off x="607219" y="928687"/>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66" name="Shape 466"/>
          <p:cNvSpPr>
            <a:spLocks noGrp="1"/>
          </p:cNvSpPr>
          <p:nvPr>
            <p:ph type="title"/>
          </p:nvPr>
        </p:nvSpPr>
        <p:spPr>
          <a:xfrm>
            <a:off x="535781" y="145677"/>
            <a:ext cx="11120438" cy="657995"/>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467" name="Shape 467"/>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468" name="Shape 468"/>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Tree>
    <p:extLst>
      <p:ext uri="{BB962C8B-B14F-4D97-AF65-F5344CB8AC3E}">
        <p14:creationId xmlns:p14="http://schemas.microsoft.com/office/powerpoint/2010/main" val="2684081176"/>
      </p:ext>
    </p:extLst>
  </p:cSld>
  <p:clrMapOvr>
    <a:masterClrMapping/>
  </p:clrMapOvr>
  <p:transition spd="med"/>
</p:sldLayout>
</file>

<file path=ppt/slideLayouts/slideLayout225.xml><?xml version="1.0" encoding="utf-8"?>
<p:sldLayout xmlns:a="http://schemas.openxmlformats.org/drawingml/2006/main" xmlns:r="http://schemas.openxmlformats.org/officeDocument/2006/relationships" xmlns:p="http://schemas.openxmlformats.org/presentationml/2006/main" type="tx">
  <p:cSld name="14_Title, Bullets &amp; Photo">
    <p:spTree>
      <p:nvGrpSpPr>
        <p:cNvPr id="1" name=""/>
        <p:cNvGrpSpPr/>
        <p:nvPr/>
      </p:nvGrpSpPr>
      <p:grpSpPr>
        <a:xfrm>
          <a:off x="0" y="0"/>
          <a:ext cx="0" cy="0"/>
          <a:chOff x="0" y="0"/>
          <a:chExt cx="0" cy="0"/>
        </a:xfrm>
      </p:grpSpPr>
      <p:sp>
        <p:nvSpPr>
          <p:cNvPr id="475" name="Shape 475"/>
          <p:cNvSpPr/>
          <p:nvPr/>
        </p:nvSpPr>
        <p:spPr>
          <a:xfrm>
            <a:off x="607219" y="982266"/>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76" name="Shape 476"/>
          <p:cNvSpPr>
            <a:spLocks noGrp="1"/>
          </p:cNvSpPr>
          <p:nvPr>
            <p:ph type="title"/>
          </p:nvPr>
        </p:nvSpPr>
        <p:spPr>
          <a:xfrm>
            <a:off x="535781" y="232245"/>
            <a:ext cx="4762500" cy="660724"/>
          </a:xfrm>
          <a:prstGeom prst="rect">
            <a:avLst/>
          </a:prstGeom>
        </p:spPr>
        <p:txBody>
          <a:bodyPr anchor="b">
            <a:noAutofit/>
          </a:bodyPr>
          <a:lstStyle>
            <a:lvl1pPr algn="l">
              <a:defRPr sz="3234">
                <a:latin typeface="Helvetica Neue Light"/>
                <a:ea typeface="Helvetica Neue Light"/>
                <a:cs typeface="Helvetica Neue Light"/>
                <a:sym typeface="Helvetica Neue Light"/>
              </a:defRPr>
            </a:lvl1pPr>
          </a:lstStyle>
          <a:p>
            <a:r>
              <a:t>Titolo Testo</a:t>
            </a:r>
          </a:p>
        </p:txBody>
      </p:sp>
      <p:sp>
        <p:nvSpPr>
          <p:cNvPr id="477" name="Shape 47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478" name="Shape 478"/>
          <p:cNvSpPr/>
          <p:nvPr/>
        </p:nvSpPr>
        <p:spPr>
          <a:xfrm>
            <a:off x="238852" y="6443077"/>
            <a:ext cx="5691188"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INFN - Roma Tor Vergata</a:t>
            </a:r>
          </a:p>
        </p:txBody>
      </p:sp>
    </p:spTree>
    <p:extLst>
      <p:ext uri="{BB962C8B-B14F-4D97-AF65-F5344CB8AC3E}">
        <p14:creationId xmlns:p14="http://schemas.microsoft.com/office/powerpoint/2010/main" val="1584827566"/>
      </p:ext>
    </p:extLst>
  </p:cSld>
  <p:clrMapOvr>
    <a:masterClrMapping/>
  </p:clrMapOvr>
  <p:transition spd="med"/>
</p:sldLayout>
</file>

<file path=ppt/slideLayouts/slideLayout226.xml><?xml version="1.0" encoding="utf-8"?>
<p:sldLayout xmlns:a="http://schemas.openxmlformats.org/drawingml/2006/main" xmlns:r="http://schemas.openxmlformats.org/officeDocument/2006/relationships" xmlns:p="http://schemas.openxmlformats.org/presentationml/2006/main" type="tx">
  <p:cSld name="18_Title - Top">
    <p:spTree>
      <p:nvGrpSpPr>
        <p:cNvPr id="1" name=""/>
        <p:cNvGrpSpPr/>
        <p:nvPr/>
      </p:nvGrpSpPr>
      <p:grpSpPr>
        <a:xfrm>
          <a:off x="0" y="0"/>
          <a:ext cx="0" cy="0"/>
          <a:chOff x="0" y="0"/>
          <a:chExt cx="0" cy="0"/>
        </a:xfrm>
      </p:grpSpPr>
      <p:sp>
        <p:nvSpPr>
          <p:cNvPr id="485" name="Shape 485"/>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86" name="Shape 486"/>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14th AGILE 2016, June 21, 2016</a:t>
            </a:r>
          </a:p>
        </p:txBody>
      </p:sp>
      <p:sp>
        <p:nvSpPr>
          <p:cNvPr id="487" name="Shape 487"/>
          <p:cNvSpPr>
            <a:spLocks noGrp="1"/>
          </p:cNvSpPr>
          <p:nvPr>
            <p:ph type="title"/>
          </p:nvPr>
        </p:nvSpPr>
        <p:spPr>
          <a:xfrm>
            <a:off x="535781" y="24752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88" name="Shape 48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266142532"/>
      </p:ext>
    </p:extLst>
  </p:cSld>
  <p:clrMapOvr>
    <a:masterClrMapping/>
  </p:clrMapOvr>
  <p:transition spd="med"/>
</p:sldLayout>
</file>

<file path=ppt/slideLayouts/slideLayout227.xml><?xml version="1.0" encoding="utf-8"?>
<p:sldLayout xmlns:a="http://schemas.openxmlformats.org/drawingml/2006/main" xmlns:r="http://schemas.openxmlformats.org/officeDocument/2006/relationships" xmlns:p="http://schemas.openxmlformats.org/presentationml/2006/main" type="tx">
  <p:cSld name="19_Title - Top">
    <p:spTree>
      <p:nvGrpSpPr>
        <p:cNvPr id="1" name=""/>
        <p:cNvGrpSpPr/>
        <p:nvPr/>
      </p:nvGrpSpPr>
      <p:grpSpPr>
        <a:xfrm>
          <a:off x="0" y="0"/>
          <a:ext cx="0" cy="0"/>
          <a:chOff x="0" y="0"/>
          <a:chExt cx="0" cy="0"/>
        </a:xfrm>
      </p:grpSpPr>
      <p:sp>
        <p:nvSpPr>
          <p:cNvPr id="495" name="Shape 495"/>
          <p:cNvSpPr/>
          <p:nvPr/>
        </p:nvSpPr>
        <p:spPr>
          <a:xfrm>
            <a:off x="607219" y="97333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96" name="Shape 496"/>
          <p:cNvSpPr/>
          <p:nvPr/>
        </p:nvSpPr>
        <p:spPr>
          <a:xfrm>
            <a:off x="191226" y="6443077"/>
            <a:ext cx="4442809"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Roma Tor Vergata, January 14, 2016</a:t>
            </a:r>
          </a:p>
        </p:txBody>
      </p:sp>
      <p:sp>
        <p:nvSpPr>
          <p:cNvPr id="497" name="Shape 497"/>
          <p:cNvSpPr>
            <a:spLocks noGrp="1"/>
          </p:cNvSpPr>
          <p:nvPr>
            <p:ph type="title"/>
          </p:nvPr>
        </p:nvSpPr>
        <p:spPr>
          <a:xfrm>
            <a:off x="535781" y="26538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498" name="Shape 49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77263002"/>
      </p:ext>
    </p:extLst>
  </p:cSld>
  <p:clrMapOvr>
    <a:masterClrMapping/>
  </p:clrMapOvr>
  <p:transition spd="med"/>
</p:sldLayout>
</file>

<file path=ppt/slideLayouts/slideLayout228.xml><?xml version="1.0" encoding="utf-8"?>
<p:sldLayout xmlns:a="http://schemas.openxmlformats.org/drawingml/2006/main" xmlns:r="http://schemas.openxmlformats.org/officeDocument/2006/relationships" xmlns:p="http://schemas.openxmlformats.org/presentationml/2006/main" type="tx">
  <p:cSld name="20_Title - Top">
    <p:spTree>
      <p:nvGrpSpPr>
        <p:cNvPr id="1" name=""/>
        <p:cNvGrpSpPr/>
        <p:nvPr/>
      </p:nvGrpSpPr>
      <p:grpSpPr>
        <a:xfrm>
          <a:off x="0" y="0"/>
          <a:ext cx="0" cy="0"/>
          <a:chOff x="0" y="0"/>
          <a:chExt cx="0" cy="0"/>
        </a:xfrm>
      </p:grpSpPr>
      <p:sp>
        <p:nvSpPr>
          <p:cNvPr id="505" name="Shape 505"/>
          <p:cNvSpPr/>
          <p:nvPr/>
        </p:nvSpPr>
        <p:spPr>
          <a:xfrm>
            <a:off x="607219" y="1089422"/>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06" name="Shape 506"/>
          <p:cNvSpPr/>
          <p:nvPr/>
        </p:nvSpPr>
        <p:spPr>
          <a:xfrm>
            <a:off x="131696" y="6443077"/>
            <a:ext cx="3812815"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Roma 24 Luglio 2014</a:t>
            </a:r>
          </a:p>
        </p:txBody>
      </p:sp>
      <p:sp>
        <p:nvSpPr>
          <p:cNvPr id="507" name="Shape 507"/>
          <p:cNvSpPr>
            <a:spLocks noGrp="1"/>
          </p:cNvSpPr>
          <p:nvPr>
            <p:ph type="title"/>
          </p:nvPr>
        </p:nvSpPr>
        <p:spPr>
          <a:xfrm>
            <a:off x="535781" y="390398"/>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08" name="Shape 50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2844047580"/>
      </p:ext>
    </p:extLst>
  </p:cSld>
  <p:clrMapOvr>
    <a:masterClrMapping/>
  </p:clrMapOvr>
  <p:transition spd="med"/>
</p:sldLayout>
</file>

<file path=ppt/slideLayouts/slideLayout229.xml><?xml version="1.0" encoding="utf-8"?>
<p:sldLayout xmlns:a="http://schemas.openxmlformats.org/drawingml/2006/main" xmlns:r="http://schemas.openxmlformats.org/officeDocument/2006/relationships" xmlns:p="http://schemas.openxmlformats.org/presentationml/2006/main" type="tx">
  <p:cSld name="21_Title - Top">
    <p:spTree>
      <p:nvGrpSpPr>
        <p:cNvPr id="1" name=""/>
        <p:cNvGrpSpPr/>
        <p:nvPr/>
      </p:nvGrpSpPr>
      <p:grpSpPr>
        <a:xfrm>
          <a:off x="0" y="0"/>
          <a:ext cx="0" cy="0"/>
          <a:chOff x="0" y="0"/>
          <a:chExt cx="0" cy="0"/>
        </a:xfrm>
      </p:grpSpPr>
      <p:sp>
        <p:nvSpPr>
          <p:cNvPr id="515" name="Shape 515"/>
          <p:cNvSpPr/>
          <p:nvPr/>
        </p:nvSpPr>
        <p:spPr>
          <a:xfrm>
            <a:off x="607219" y="97333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16" name="Shape 516"/>
          <p:cNvSpPr/>
          <p:nvPr/>
        </p:nvSpPr>
        <p:spPr>
          <a:xfrm>
            <a:off x="191227" y="6443077"/>
            <a:ext cx="5583200"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IHEP-INFN Meeting Rome, May 27, 2016</a:t>
            </a:r>
          </a:p>
        </p:txBody>
      </p:sp>
      <p:sp>
        <p:nvSpPr>
          <p:cNvPr id="517" name="Shape 517"/>
          <p:cNvSpPr>
            <a:spLocks noGrp="1"/>
          </p:cNvSpPr>
          <p:nvPr>
            <p:ph type="title"/>
          </p:nvPr>
        </p:nvSpPr>
        <p:spPr>
          <a:xfrm>
            <a:off x="535781" y="265383"/>
            <a:ext cx="11120438" cy="636516"/>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18" name="Shape 518"/>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Tree>
    <p:extLst>
      <p:ext uri="{BB962C8B-B14F-4D97-AF65-F5344CB8AC3E}">
        <p14:creationId xmlns:p14="http://schemas.microsoft.com/office/powerpoint/2010/main" val="481252646"/>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609600"/>
            <a:ext cx="103632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914400" y="6248400"/>
            <a:ext cx="2540000" cy="457200"/>
          </a:xfrm>
        </p:spPr>
        <p:txBody>
          <a:bodyPr/>
          <a:lstStyle>
            <a:lvl1pPr>
              <a:defRPr/>
            </a:lvl1pPr>
          </a:lstStyle>
          <a:p>
            <a:endParaRPr lang="zh-CN" altLang="en-US">
              <a:solidFill>
                <a:srgbClr val="000000"/>
              </a:solidFill>
            </a:endParaRPr>
          </a:p>
        </p:txBody>
      </p:sp>
      <p:sp>
        <p:nvSpPr>
          <p:cNvPr id="4" name="页脚占位符 3"/>
          <p:cNvSpPr>
            <a:spLocks noGrp="1"/>
          </p:cNvSpPr>
          <p:nvPr>
            <p:ph type="ftr" sz="quarter" idx="11"/>
          </p:nvPr>
        </p:nvSpPr>
        <p:spPr>
          <a:xfrm>
            <a:off x="4165600" y="6248400"/>
            <a:ext cx="3860800" cy="457200"/>
          </a:xfrm>
        </p:spPr>
        <p:txBody>
          <a:bodyPr/>
          <a:lstStyle>
            <a:lvl1pPr>
              <a:defRPr/>
            </a:lvl1pPr>
          </a:lstStyle>
          <a:p>
            <a:endParaRPr lang="zh-CN" altLang="en-US">
              <a:solidFill>
                <a:srgbClr val="000000"/>
              </a:solidFill>
            </a:endParaRPr>
          </a:p>
        </p:txBody>
      </p:sp>
      <p:sp>
        <p:nvSpPr>
          <p:cNvPr id="5" name="灯片编号占位符 4"/>
          <p:cNvSpPr>
            <a:spLocks noGrp="1"/>
          </p:cNvSpPr>
          <p:nvPr>
            <p:ph type="sldNum" sz="quarter" idx="12"/>
          </p:nvPr>
        </p:nvSpPr>
        <p:spPr>
          <a:xfrm>
            <a:off x="8737600" y="6248400"/>
            <a:ext cx="2540000" cy="457200"/>
          </a:xfrm>
        </p:spPr>
        <p:txBody>
          <a:bodyPr/>
          <a:lstStyle>
            <a:lvl1pPr>
              <a:defRPr/>
            </a:lvl1pPr>
          </a:lstStyle>
          <a:p>
            <a:fld id="{E51FA6CD-FEA4-4720-96D0-06807307AA3C}"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48847341"/>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x">
  <p:cSld name="22_Title - Top">
    <p:spTree>
      <p:nvGrpSpPr>
        <p:cNvPr id="1" name=""/>
        <p:cNvGrpSpPr/>
        <p:nvPr/>
      </p:nvGrpSpPr>
      <p:grpSpPr>
        <a:xfrm>
          <a:off x="0" y="0"/>
          <a:ext cx="0" cy="0"/>
          <a:chOff x="0" y="0"/>
          <a:chExt cx="0" cy="0"/>
        </a:xfrm>
      </p:grpSpPr>
      <p:sp>
        <p:nvSpPr>
          <p:cNvPr id="525" name="Shape 525"/>
          <p:cNvSpPr/>
          <p:nvPr/>
        </p:nvSpPr>
        <p:spPr>
          <a:xfrm>
            <a:off x="607219" y="964406"/>
            <a:ext cx="109775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26" name="Shape 526"/>
          <p:cNvSpPr>
            <a:spLocks noGrp="1"/>
          </p:cNvSpPr>
          <p:nvPr>
            <p:ph type="title"/>
          </p:nvPr>
        </p:nvSpPr>
        <p:spPr>
          <a:xfrm>
            <a:off x="535781" y="208185"/>
            <a:ext cx="11120438" cy="657995"/>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27" name="Shape 527"/>
          <p:cNvSpPr>
            <a:spLocks noGrp="1"/>
          </p:cNvSpPr>
          <p:nvPr>
            <p:ph type="sldNum" sz="quarter" idx="2"/>
          </p:nvPr>
        </p:nvSpPr>
        <p:spPr>
          <a:xfrm>
            <a:off x="11503808" y="6465094"/>
            <a:ext cx="290143" cy="254044"/>
          </a:xfrm>
          <a:prstGeom prst="rect">
            <a:avLst/>
          </a:prstGeom>
        </p:spPr>
        <p:txBody>
          <a:bodyPr/>
          <a:lstStyle>
            <a:lvl1pPr algn="r">
              <a:defRPr sz="984">
                <a:latin typeface="Helvetica Neue"/>
                <a:ea typeface="Helvetica Neue"/>
                <a:cs typeface="Helvetica Neue"/>
                <a:sym typeface="Helvetica Neue"/>
              </a:defRPr>
            </a:lvl1pPr>
          </a:lstStyle>
          <a:p>
            <a:fld id="{86CB4B4D-7CA3-9044-876B-883B54F8677D}" type="slidenum">
              <a:rPr/>
              <a:pPr/>
              <a:t>‹#›</a:t>
            </a:fld>
            <a:endParaRPr/>
          </a:p>
        </p:txBody>
      </p:sp>
      <p:sp>
        <p:nvSpPr>
          <p:cNvPr id="528" name="Shape 528"/>
          <p:cNvSpPr/>
          <p:nvPr/>
        </p:nvSpPr>
        <p:spPr>
          <a:xfrm>
            <a:off x="107883" y="6443077"/>
            <a:ext cx="396947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 LNGS, July 21, 2016</a:t>
            </a:r>
          </a:p>
        </p:txBody>
      </p:sp>
    </p:spTree>
    <p:extLst>
      <p:ext uri="{BB962C8B-B14F-4D97-AF65-F5344CB8AC3E}">
        <p14:creationId xmlns:p14="http://schemas.microsoft.com/office/powerpoint/2010/main" val="3407847133"/>
      </p:ext>
    </p:extLst>
  </p:cSld>
  <p:clrMapOvr>
    <a:masterClrMapping/>
  </p:clrMapOvr>
  <p:transition spd="med"/>
</p:sldLayout>
</file>

<file path=ppt/slideLayouts/slideLayout231.xml><?xml version="1.0" encoding="utf-8"?>
<p:sldLayout xmlns:a="http://schemas.openxmlformats.org/drawingml/2006/main" xmlns:r="http://schemas.openxmlformats.org/officeDocument/2006/relationships" xmlns:p="http://schemas.openxmlformats.org/presentationml/2006/main" type="tx">
  <p:cSld name="15_Title, Bullets &amp; Photo">
    <p:spTree>
      <p:nvGrpSpPr>
        <p:cNvPr id="1" name=""/>
        <p:cNvGrpSpPr/>
        <p:nvPr/>
      </p:nvGrpSpPr>
      <p:grpSpPr>
        <a:xfrm>
          <a:off x="0" y="0"/>
          <a:ext cx="0" cy="0"/>
          <a:chOff x="0" y="0"/>
          <a:chExt cx="0" cy="0"/>
        </a:xfrm>
      </p:grpSpPr>
      <p:sp>
        <p:nvSpPr>
          <p:cNvPr id="535" name="Shape 535"/>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36" name="Shape 536"/>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37" name="Shape 53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538" name="Shape 538"/>
          <p:cNvSpPr/>
          <p:nvPr/>
        </p:nvSpPr>
        <p:spPr>
          <a:xfrm>
            <a:off x="107883" y="6443077"/>
            <a:ext cx="3969471"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CSN2 - LNGS, July 21, 2016</a:t>
            </a:r>
          </a:p>
        </p:txBody>
      </p:sp>
    </p:spTree>
    <p:extLst>
      <p:ext uri="{BB962C8B-B14F-4D97-AF65-F5344CB8AC3E}">
        <p14:creationId xmlns:p14="http://schemas.microsoft.com/office/powerpoint/2010/main" val="2546620107"/>
      </p:ext>
    </p:extLst>
  </p:cSld>
  <p:clrMapOvr>
    <a:masterClrMapping/>
  </p:clrMapOvr>
  <p:transition spd="med"/>
</p:sldLayout>
</file>

<file path=ppt/slideLayouts/slideLayout232.xml><?xml version="1.0" encoding="utf-8"?>
<p:sldLayout xmlns:a="http://schemas.openxmlformats.org/drawingml/2006/main" xmlns:r="http://schemas.openxmlformats.org/officeDocument/2006/relationships" xmlns:p="http://schemas.openxmlformats.org/presentationml/2006/main" type="tx">
  <p:cSld name="16_Title, Bullets &amp; Photo">
    <p:spTree>
      <p:nvGrpSpPr>
        <p:cNvPr id="1" name=""/>
        <p:cNvGrpSpPr/>
        <p:nvPr/>
      </p:nvGrpSpPr>
      <p:grpSpPr>
        <a:xfrm>
          <a:off x="0" y="0"/>
          <a:ext cx="0" cy="0"/>
          <a:chOff x="0" y="0"/>
          <a:chExt cx="0" cy="0"/>
        </a:xfrm>
      </p:grpSpPr>
      <p:sp>
        <p:nvSpPr>
          <p:cNvPr id="545" name="Shape 545"/>
          <p:cNvSpPr/>
          <p:nvPr/>
        </p:nvSpPr>
        <p:spPr>
          <a:xfrm>
            <a:off x="607219" y="1009055"/>
            <a:ext cx="4572063" cy="0"/>
          </a:xfrm>
          <a:prstGeom prst="line">
            <a:avLst/>
          </a:prstGeom>
          <a:ln w="12700">
            <a:solidFill>
              <a:srgbClr val="9A9A9A"/>
            </a:solidFill>
            <a:miter lim="400000"/>
          </a:ln>
        </p:spPr>
        <p:txBody>
          <a:bodyPr lIns="35719" tIns="35719" rIns="35719" bIns="35719" anchor="ctr"/>
          <a:lstStyle/>
          <a:p>
            <a:pPr defTabSz="321457" hangingPunct="0">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546" name="Shape 546"/>
          <p:cNvSpPr>
            <a:spLocks noGrp="1"/>
          </p:cNvSpPr>
          <p:nvPr>
            <p:ph type="title"/>
          </p:nvPr>
        </p:nvSpPr>
        <p:spPr>
          <a:xfrm>
            <a:off x="535781" y="282526"/>
            <a:ext cx="4762500" cy="664021"/>
          </a:xfrm>
          <a:prstGeom prst="rect">
            <a:avLst/>
          </a:prstGeom>
        </p:spPr>
        <p:txBody>
          <a:bodyPr anchor="b">
            <a:noAutofit/>
          </a:bodyPr>
          <a:lstStyle>
            <a:lvl1pPr algn="l">
              <a:defRPr sz="3375">
                <a:latin typeface="Helvetica Neue Light"/>
                <a:ea typeface="Helvetica Neue Light"/>
                <a:cs typeface="Helvetica Neue Light"/>
                <a:sym typeface="Helvetica Neue Light"/>
              </a:defRPr>
            </a:lvl1pPr>
          </a:lstStyle>
          <a:p>
            <a:r>
              <a:t>Titolo Testo</a:t>
            </a:r>
          </a:p>
        </p:txBody>
      </p:sp>
      <p:sp>
        <p:nvSpPr>
          <p:cNvPr id="547" name="Shape 547"/>
          <p:cNvSpPr>
            <a:spLocks noGrp="1"/>
          </p:cNvSpPr>
          <p:nvPr>
            <p:ph type="sldNum" sz="quarter" idx="2"/>
          </p:nvPr>
        </p:nvSpPr>
        <p:spPr>
          <a:xfrm>
            <a:off x="11492103" y="6482953"/>
            <a:ext cx="290144" cy="254044"/>
          </a:xfrm>
          <a:prstGeom prst="rect">
            <a:avLst/>
          </a:prstGeom>
        </p:spPr>
        <p:txBody>
          <a:bodyPr/>
          <a:lstStyle>
            <a:lvl1pPr algn="l">
              <a:defRPr sz="984">
                <a:latin typeface="Helvetica Neue"/>
                <a:ea typeface="Helvetica Neue"/>
                <a:cs typeface="Helvetica Neue"/>
                <a:sym typeface="Helvetica Neue"/>
              </a:defRPr>
            </a:lvl1pPr>
          </a:lstStyle>
          <a:p>
            <a:fld id="{86CB4B4D-7CA3-9044-876B-883B54F8677D}" type="slidenum">
              <a:rPr/>
              <a:pPr/>
              <a:t>‹#›</a:t>
            </a:fld>
            <a:endParaRPr/>
          </a:p>
        </p:txBody>
      </p:sp>
      <p:sp>
        <p:nvSpPr>
          <p:cNvPr id="548" name="Shape 548"/>
          <p:cNvSpPr/>
          <p:nvPr/>
        </p:nvSpPr>
        <p:spPr>
          <a:xfrm>
            <a:off x="131696" y="6443077"/>
            <a:ext cx="4078614" cy="24526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b">
            <a:spAutoFit/>
          </a:bodyPr>
          <a:lstStyle>
            <a:lvl1pPr algn="l">
              <a:defRPr sz="1600">
                <a:latin typeface="Helvetica Neue Light"/>
                <a:ea typeface="Helvetica Neue Light"/>
                <a:cs typeface="Helvetica Neue Light"/>
                <a:sym typeface="Helvetica Neue Light"/>
              </a:defRPr>
            </a:lvl1pPr>
          </a:lstStyle>
          <a:p>
            <a:pPr defTabSz="410751" hangingPunct="0"/>
            <a:r>
              <a:rPr sz="1125" kern="0">
                <a:solidFill>
                  <a:srgbClr val="000000"/>
                </a:solidFill>
              </a:rPr>
              <a:t>G. Di Sciascio, 14th AGILE 2016, June 21, 2016</a:t>
            </a:r>
          </a:p>
        </p:txBody>
      </p:sp>
    </p:spTree>
    <p:extLst>
      <p:ext uri="{BB962C8B-B14F-4D97-AF65-F5344CB8AC3E}">
        <p14:creationId xmlns:p14="http://schemas.microsoft.com/office/powerpoint/2010/main" val="3500256225"/>
      </p:ext>
    </p:extLst>
  </p:cSld>
  <p:clrMapOvr>
    <a:masterClrMapping/>
  </p:clrMapOvr>
  <p:transition spd="med"/>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1F0CEAC0-074F-4077-A877-FBB2592D11E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86261620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CF00CBE7-B73D-405B-848E-3CC63F27DD58}"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87379995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E098246D-A32C-4D8F-AEE5-462F181314F2}"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1519515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607A95D5-B958-4ED9-9C0C-7BEC3BCB66FE}"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779836383"/>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endParaRPr lang="zh-CN" altLang="en-US">
              <a:solidFill>
                <a:srgbClr val="000000"/>
              </a:solidFill>
            </a:endParaRPr>
          </a:p>
        </p:txBody>
      </p:sp>
      <p:sp>
        <p:nvSpPr>
          <p:cNvPr id="8" name="Footer Placeholder 7"/>
          <p:cNvSpPr>
            <a:spLocks noGrp="1"/>
          </p:cNvSpPr>
          <p:nvPr>
            <p:ph type="ftr" sz="quarter" idx="11"/>
          </p:nvPr>
        </p:nvSpPr>
        <p:spPr/>
        <p:txBody>
          <a:bodyPr/>
          <a:lstStyle/>
          <a:p>
            <a:endParaRPr lang="zh-CN" altLang="en-US">
              <a:solidFill>
                <a:srgbClr val="000000"/>
              </a:solidFill>
            </a:endParaRPr>
          </a:p>
        </p:txBody>
      </p:sp>
      <p:sp>
        <p:nvSpPr>
          <p:cNvPr id="9" name="Slide Number Placeholder 8"/>
          <p:cNvSpPr>
            <a:spLocks noGrp="1"/>
          </p:cNvSpPr>
          <p:nvPr>
            <p:ph type="sldNum" sz="quarter" idx="12"/>
          </p:nvPr>
        </p:nvSpPr>
        <p:spPr/>
        <p:txBody>
          <a:bodyPr/>
          <a:lstStyle/>
          <a:p>
            <a:fld id="{E88668A4-84B4-453A-9C95-1858FB2AC312}"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27227470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solidFill>
                <a:srgbClr val="000000"/>
              </a:solidFill>
            </a:endParaRPr>
          </a:p>
        </p:txBody>
      </p:sp>
      <p:sp>
        <p:nvSpPr>
          <p:cNvPr id="4" name="Footer Placeholder 3"/>
          <p:cNvSpPr>
            <a:spLocks noGrp="1"/>
          </p:cNvSpPr>
          <p:nvPr>
            <p:ph type="ftr" sz="quarter" idx="11"/>
          </p:nvPr>
        </p:nvSpPr>
        <p:spPr/>
        <p:txBody>
          <a:bodyPr/>
          <a:lstStyle/>
          <a:p>
            <a:endParaRPr lang="zh-CN" altLang="en-US">
              <a:solidFill>
                <a:srgbClr val="000000"/>
              </a:solidFill>
            </a:endParaRPr>
          </a:p>
        </p:txBody>
      </p:sp>
      <p:sp>
        <p:nvSpPr>
          <p:cNvPr id="5" name="Slide Number Placeholder 4"/>
          <p:cNvSpPr>
            <a:spLocks noGrp="1"/>
          </p:cNvSpPr>
          <p:nvPr>
            <p:ph type="sldNum" sz="quarter" idx="12"/>
          </p:nvPr>
        </p:nvSpPr>
        <p:spPr/>
        <p:txBody>
          <a:bodyPr/>
          <a:lstStyle/>
          <a:p>
            <a:fld id="{FC5E895C-7F17-4A41-998C-E9E038A578C3}"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0067947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solidFill>
                <a:srgbClr val="000000"/>
              </a:solidFill>
            </a:endParaRPr>
          </a:p>
        </p:txBody>
      </p:sp>
      <p:sp>
        <p:nvSpPr>
          <p:cNvPr id="3" name="Footer Placeholder 2"/>
          <p:cNvSpPr>
            <a:spLocks noGrp="1"/>
          </p:cNvSpPr>
          <p:nvPr>
            <p:ph type="ftr" sz="quarter" idx="11"/>
          </p:nvPr>
        </p:nvSpPr>
        <p:spPr/>
        <p:txBody>
          <a:bodyPr/>
          <a:lstStyle/>
          <a:p>
            <a:endParaRPr lang="zh-CN" altLang="en-US">
              <a:solidFill>
                <a:srgbClr val="000000"/>
              </a:solidFill>
            </a:endParaRPr>
          </a:p>
        </p:txBody>
      </p:sp>
      <p:sp>
        <p:nvSpPr>
          <p:cNvPr id="4" name="Slide Number Placeholder 3"/>
          <p:cNvSpPr>
            <a:spLocks noGrp="1"/>
          </p:cNvSpPr>
          <p:nvPr>
            <p:ph type="sldNum" sz="quarter" idx="12"/>
          </p:nvPr>
        </p:nvSpPr>
        <p:spPr/>
        <p:txBody>
          <a:bodyPr/>
          <a:lstStyle/>
          <a:p>
            <a:fld id="{1AC3D77A-E665-434B-9053-BF0D06D1C9B5}"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267803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C80415C-DF25-47F9-9282-08E9254EE5B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63865911"/>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52E34439-20B1-4FA7-A44A-9B56A27A4B7B}"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9471681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36372B67-236B-4489-B9A5-FD5889DD44E7}"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48066400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536E4526-42E3-4B63-8949-71E5B729607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67371444"/>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90EDDCBD-0C88-416C-8BA1-B755AC51799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0950908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BE3AD9-5435-4A12-8FFA-BFE312EBC1D5}" type="datetimeFigureOut">
              <a:rPr lang="zh-CN" altLang="en-US"/>
              <a:pPr>
                <a:defRPr/>
              </a:pPr>
              <a:t>2018/7/31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053907-55D5-49B7-9E67-1CA2B3FC42B9}" type="slidenum">
              <a:rPr lang="zh-CN" altLang="en-US"/>
              <a:pPr>
                <a:defRPr/>
              </a:pPr>
              <a:t>‹#›</a:t>
            </a:fld>
            <a:endParaRPr lang="zh-CN" altLang="en-US"/>
          </a:p>
        </p:txBody>
      </p:sp>
    </p:spTree>
    <p:extLst>
      <p:ext uri="{BB962C8B-B14F-4D97-AF65-F5344CB8AC3E}">
        <p14:creationId xmlns:p14="http://schemas.microsoft.com/office/powerpoint/2010/main" val="351356935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BAD46EA-BADD-4690-99F7-AC1B6AC12919}" type="datetimeFigureOut">
              <a:rPr lang="zh-CN" altLang="en-US"/>
              <a:pPr>
                <a:defRPr/>
              </a:pPr>
              <a:t>2018/7/31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8084169-D4F2-41C5-9CF5-41E874145F3B}" type="slidenum">
              <a:rPr lang="zh-CN" altLang="en-US"/>
              <a:pPr>
                <a:defRPr/>
              </a:pPr>
              <a:t>‹#›</a:t>
            </a:fld>
            <a:endParaRPr lang="zh-CN" altLang="en-US"/>
          </a:p>
        </p:txBody>
      </p:sp>
    </p:spTree>
    <p:extLst>
      <p:ext uri="{BB962C8B-B14F-4D97-AF65-F5344CB8AC3E}">
        <p14:creationId xmlns:p14="http://schemas.microsoft.com/office/powerpoint/2010/main" val="43000094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E976489-E10A-4C33-979B-A4A9FFDBA74F}" type="datetimeFigureOut">
              <a:rPr lang="zh-CN" altLang="en-US"/>
              <a:pPr>
                <a:defRPr/>
              </a:pPr>
              <a:t>2018/7/31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D6B2864-79C4-4BD7-B39A-C3426B7C399F}" type="slidenum">
              <a:rPr lang="zh-CN" altLang="en-US"/>
              <a:pPr>
                <a:defRPr/>
              </a:pPr>
              <a:t>‹#›</a:t>
            </a:fld>
            <a:endParaRPr lang="zh-CN" altLang="en-US"/>
          </a:p>
        </p:txBody>
      </p:sp>
    </p:spTree>
    <p:extLst>
      <p:ext uri="{BB962C8B-B14F-4D97-AF65-F5344CB8AC3E}">
        <p14:creationId xmlns:p14="http://schemas.microsoft.com/office/powerpoint/2010/main" val="202230542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5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825625"/>
            <a:ext cx="515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767AB42-0507-48ED-A5FD-26F553EF6342}" type="datetimeFigureOut">
              <a:rPr lang="zh-CN" altLang="en-US"/>
              <a:pPr>
                <a:defRPr/>
              </a:pPr>
              <a:t>2018/7/31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D310388-46BC-49EE-AA54-5F9F9189FBEE}" type="slidenum">
              <a:rPr lang="zh-CN" altLang="en-US"/>
              <a:pPr>
                <a:defRPr/>
              </a:pPr>
              <a:t>‹#›</a:t>
            </a:fld>
            <a:endParaRPr lang="zh-CN" altLang="en-US"/>
          </a:p>
        </p:txBody>
      </p:sp>
    </p:spTree>
    <p:extLst>
      <p:ext uri="{BB962C8B-B14F-4D97-AF65-F5344CB8AC3E}">
        <p14:creationId xmlns:p14="http://schemas.microsoft.com/office/powerpoint/2010/main" val="63759793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F272885-5920-46F8-9E44-BA176190F471}" type="datetimeFigureOut">
              <a:rPr lang="zh-CN" altLang="en-US"/>
              <a:pPr>
                <a:defRPr/>
              </a:pPr>
              <a:t>2018/7/31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FBA89A7-4A54-4442-B4B7-00CB57AF7446}" type="slidenum">
              <a:rPr lang="zh-CN" altLang="en-US"/>
              <a:pPr>
                <a:defRPr/>
              </a:pPr>
              <a:t>‹#›</a:t>
            </a:fld>
            <a:endParaRPr lang="zh-CN" altLang="en-US"/>
          </a:p>
        </p:txBody>
      </p:sp>
    </p:spTree>
    <p:extLst>
      <p:ext uri="{BB962C8B-B14F-4D97-AF65-F5344CB8AC3E}">
        <p14:creationId xmlns:p14="http://schemas.microsoft.com/office/powerpoint/2010/main" val="267401955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8DE7A07-CCF2-4791-930D-BAECBE6DFD44}" type="datetimeFigureOut">
              <a:rPr lang="zh-CN" altLang="en-US"/>
              <a:pPr>
                <a:defRPr/>
              </a:pPr>
              <a:t>2018/7/31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F7FCB01-5BFA-4CC6-BD49-78A20A254AA3}" type="slidenum">
              <a:rPr lang="zh-CN" altLang="en-US"/>
              <a:pPr>
                <a:defRPr/>
              </a:pPr>
              <a:t>‹#›</a:t>
            </a:fld>
            <a:endParaRPr lang="zh-CN" altLang="en-US"/>
          </a:p>
        </p:txBody>
      </p:sp>
    </p:spTree>
    <p:extLst>
      <p:ext uri="{BB962C8B-B14F-4D97-AF65-F5344CB8AC3E}">
        <p14:creationId xmlns:p14="http://schemas.microsoft.com/office/powerpoint/2010/main" val="32756949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984E7AC-2141-4EF5-BDDE-36E5F1E8BFE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78882485"/>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A44C124-2D0C-4D19-90A3-DDBF553019F4}" type="datetimeFigureOut">
              <a:rPr lang="zh-CN" altLang="en-US"/>
              <a:pPr>
                <a:defRPr/>
              </a:pPr>
              <a:t>2018/7/31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61491D9-EB14-4A02-9BC1-AD28F55F52C2}" type="slidenum">
              <a:rPr lang="zh-CN" altLang="en-US"/>
              <a:pPr>
                <a:defRPr/>
              </a:pPr>
              <a:t>‹#›</a:t>
            </a:fld>
            <a:endParaRPr lang="zh-CN" altLang="en-US"/>
          </a:p>
        </p:txBody>
      </p:sp>
    </p:spTree>
    <p:extLst>
      <p:ext uri="{BB962C8B-B14F-4D97-AF65-F5344CB8AC3E}">
        <p14:creationId xmlns:p14="http://schemas.microsoft.com/office/powerpoint/2010/main" val="182266511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432E208-D8F9-4766-8C2C-2672840E5830}" type="datetimeFigureOut">
              <a:rPr lang="zh-CN" altLang="en-US"/>
              <a:pPr>
                <a:defRPr/>
              </a:pPr>
              <a:t>2018/7/31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240DD3D-4BAC-4763-8132-1B6B1F7FB703}" type="slidenum">
              <a:rPr lang="zh-CN" altLang="en-US"/>
              <a:pPr>
                <a:defRPr/>
              </a:pPr>
              <a:t>‹#›</a:t>
            </a:fld>
            <a:endParaRPr lang="zh-CN" altLang="en-US"/>
          </a:p>
        </p:txBody>
      </p:sp>
    </p:spTree>
    <p:extLst>
      <p:ext uri="{BB962C8B-B14F-4D97-AF65-F5344CB8AC3E}">
        <p14:creationId xmlns:p14="http://schemas.microsoft.com/office/powerpoint/2010/main" val="2347691049"/>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5370D53-D17B-4ACB-8178-A9E2B44735B1}" type="datetimeFigureOut">
              <a:rPr lang="zh-CN" altLang="en-US"/>
              <a:pPr>
                <a:defRPr/>
              </a:pPr>
              <a:t>2018/7/31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E599B5A-5FCC-45D2-A07A-08D7D3AA520F}" type="slidenum">
              <a:rPr lang="zh-CN" altLang="en-US"/>
              <a:pPr>
                <a:defRPr/>
              </a:pPr>
              <a:t>‹#›</a:t>
            </a:fld>
            <a:endParaRPr lang="zh-CN" altLang="en-US"/>
          </a:p>
        </p:txBody>
      </p:sp>
    </p:spTree>
    <p:extLst>
      <p:ext uri="{BB962C8B-B14F-4D97-AF65-F5344CB8AC3E}">
        <p14:creationId xmlns:p14="http://schemas.microsoft.com/office/powerpoint/2010/main" val="61374742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CD9F6BC-CE43-48A6-9CB3-AE518AC00CE3}" type="datetimeFigureOut">
              <a:rPr lang="zh-CN" altLang="en-US"/>
              <a:pPr>
                <a:defRPr/>
              </a:pPr>
              <a:t>2018/7/31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9EB0769-4000-4AEA-86A3-59C35ACD7363}" type="slidenum">
              <a:rPr lang="zh-CN" altLang="en-US"/>
              <a:pPr>
                <a:defRPr/>
              </a:pPr>
              <a:t>‹#›</a:t>
            </a:fld>
            <a:endParaRPr lang="zh-CN" altLang="en-US"/>
          </a:p>
        </p:txBody>
      </p:sp>
    </p:spTree>
    <p:extLst>
      <p:ext uri="{BB962C8B-B14F-4D97-AF65-F5344CB8AC3E}">
        <p14:creationId xmlns:p14="http://schemas.microsoft.com/office/powerpoint/2010/main" val="88257436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6835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0B3C167-D767-4145-9D29-C71A2B1D6B06}" type="datetimeFigureOut">
              <a:rPr lang="zh-CN" altLang="en-US"/>
              <a:pPr>
                <a:defRPr/>
              </a:pPr>
              <a:t>2018/7/31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13DE76-2184-46D9-8FDD-28DE49622B72}" type="slidenum">
              <a:rPr lang="zh-CN" altLang="en-US"/>
              <a:pPr>
                <a:defRPr/>
              </a:pPr>
              <a:t>‹#›</a:t>
            </a:fld>
            <a:endParaRPr lang="zh-CN" altLang="en-US"/>
          </a:p>
        </p:txBody>
      </p:sp>
    </p:spTree>
    <p:extLst>
      <p:ext uri="{BB962C8B-B14F-4D97-AF65-F5344CB8AC3E}">
        <p14:creationId xmlns:p14="http://schemas.microsoft.com/office/powerpoint/2010/main" val="31514273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DFDE29-31A0-4E28-86BF-D9FE2B2D0DDF}" type="slidenum">
              <a:rPr lang="zh-CN" altLang="en-US"/>
              <a:pPr>
                <a:defRPr/>
              </a:pPr>
              <a:t>‹#›</a:t>
            </a:fld>
            <a:endParaRPr lang="en-US" altLang="zh-CN"/>
          </a:p>
        </p:txBody>
      </p:sp>
    </p:spTree>
    <p:extLst>
      <p:ext uri="{BB962C8B-B14F-4D97-AF65-F5344CB8AC3E}">
        <p14:creationId xmlns:p14="http://schemas.microsoft.com/office/powerpoint/2010/main" val="205066534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C85A22-0A23-4AB7-9DBF-DF3F641AD525}" type="slidenum">
              <a:rPr lang="zh-CN" altLang="en-US"/>
              <a:pPr>
                <a:defRPr/>
              </a:pPr>
              <a:t>‹#›</a:t>
            </a:fld>
            <a:endParaRPr lang="en-US" altLang="zh-CN"/>
          </a:p>
        </p:txBody>
      </p:sp>
    </p:spTree>
    <p:extLst>
      <p:ext uri="{BB962C8B-B14F-4D97-AF65-F5344CB8AC3E}">
        <p14:creationId xmlns:p14="http://schemas.microsoft.com/office/powerpoint/2010/main" val="326847772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DA3CB7-5B0A-4F8D-8410-0DF19B6A1C09}" type="slidenum">
              <a:rPr lang="zh-CN" altLang="en-US"/>
              <a:pPr>
                <a:defRPr/>
              </a:pPr>
              <a:t>‹#›</a:t>
            </a:fld>
            <a:endParaRPr lang="en-US" altLang="zh-CN"/>
          </a:p>
        </p:txBody>
      </p:sp>
    </p:spTree>
    <p:extLst>
      <p:ext uri="{BB962C8B-B14F-4D97-AF65-F5344CB8AC3E}">
        <p14:creationId xmlns:p14="http://schemas.microsoft.com/office/powerpoint/2010/main" val="123123136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858B7F-9100-4C33-AF14-09B810B3964A}" type="slidenum">
              <a:rPr lang="zh-CN" altLang="en-US"/>
              <a:pPr>
                <a:defRPr/>
              </a:pPr>
              <a:t>‹#›</a:t>
            </a:fld>
            <a:endParaRPr lang="en-US" altLang="zh-CN"/>
          </a:p>
        </p:txBody>
      </p:sp>
    </p:spTree>
    <p:extLst>
      <p:ext uri="{BB962C8B-B14F-4D97-AF65-F5344CB8AC3E}">
        <p14:creationId xmlns:p14="http://schemas.microsoft.com/office/powerpoint/2010/main" val="308084479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2BF2493-F675-40F4-9492-3340A633AF0C}" type="slidenum">
              <a:rPr lang="zh-CN" altLang="en-US"/>
              <a:pPr>
                <a:defRPr/>
              </a:pPr>
              <a:t>‹#›</a:t>
            </a:fld>
            <a:endParaRPr lang="en-US" altLang="zh-CN"/>
          </a:p>
        </p:txBody>
      </p:sp>
    </p:spTree>
    <p:extLst>
      <p:ext uri="{BB962C8B-B14F-4D97-AF65-F5344CB8AC3E}">
        <p14:creationId xmlns:p14="http://schemas.microsoft.com/office/powerpoint/2010/main" val="27852009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59BEB80-2A34-4725-BB3D-E01E840098F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53574499"/>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40D357E-0ECB-4C59-A085-0A31A2F7900F}" type="slidenum">
              <a:rPr lang="zh-CN" altLang="en-US"/>
              <a:pPr>
                <a:defRPr/>
              </a:pPr>
              <a:t>‹#›</a:t>
            </a:fld>
            <a:endParaRPr lang="en-US" altLang="zh-CN"/>
          </a:p>
        </p:txBody>
      </p:sp>
    </p:spTree>
    <p:extLst>
      <p:ext uri="{BB962C8B-B14F-4D97-AF65-F5344CB8AC3E}">
        <p14:creationId xmlns:p14="http://schemas.microsoft.com/office/powerpoint/2010/main" val="26217037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EB1A295-ABE0-4E7A-ACDF-A7DC1C8164F9}" type="slidenum">
              <a:rPr lang="zh-CN" altLang="en-US"/>
              <a:pPr>
                <a:defRPr/>
              </a:pPr>
              <a:t>‹#›</a:t>
            </a:fld>
            <a:endParaRPr lang="en-US" altLang="zh-CN"/>
          </a:p>
        </p:txBody>
      </p:sp>
    </p:spTree>
    <p:extLst>
      <p:ext uri="{BB962C8B-B14F-4D97-AF65-F5344CB8AC3E}">
        <p14:creationId xmlns:p14="http://schemas.microsoft.com/office/powerpoint/2010/main" val="405464650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3D58CA-DF82-47A2-B6CD-B25C0AFD87E0}" type="slidenum">
              <a:rPr lang="zh-CN" altLang="en-US"/>
              <a:pPr>
                <a:defRPr/>
              </a:pPr>
              <a:t>‹#›</a:t>
            </a:fld>
            <a:endParaRPr lang="en-US" altLang="zh-CN"/>
          </a:p>
        </p:txBody>
      </p:sp>
    </p:spTree>
    <p:extLst>
      <p:ext uri="{BB962C8B-B14F-4D97-AF65-F5344CB8AC3E}">
        <p14:creationId xmlns:p14="http://schemas.microsoft.com/office/powerpoint/2010/main" val="359715677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69E853F-8AF0-4E53-BE8C-2AA0C0A851DD}" type="slidenum">
              <a:rPr lang="zh-CN" altLang="en-US"/>
              <a:pPr>
                <a:defRPr/>
              </a:pPr>
              <a:t>‹#›</a:t>
            </a:fld>
            <a:endParaRPr lang="en-US" altLang="zh-CN"/>
          </a:p>
        </p:txBody>
      </p:sp>
    </p:spTree>
    <p:extLst>
      <p:ext uri="{BB962C8B-B14F-4D97-AF65-F5344CB8AC3E}">
        <p14:creationId xmlns:p14="http://schemas.microsoft.com/office/powerpoint/2010/main" val="373471168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2687CF-1417-483B-99B1-C1C5B6D405A7}" type="slidenum">
              <a:rPr lang="zh-CN" altLang="en-US"/>
              <a:pPr>
                <a:defRPr/>
              </a:pPr>
              <a:t>‹#›</a:t>
            </a:fld>
            <a:endParaRPr lang="en-US" altLang="zh-CN"/>
          </a:p>
        </p:txBody>
      </p:sp>
    </p:spTree>
    <p:extLst>
      <p:ext uri="{BB962C8B-B14F-4D97-AF65-F5344CB8AC3E}">
        <p14:creationId xmlns:p14="http://schemas.microsoft.com/office/powerpoint/2010/main" val="95065914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5E7F41-53E3-449F-97CA-1F54A44F75FB}" type="slidenum">
              <a:rPr lang="zh-CN" altLang="en-US"/>
              <a:pPr>
                <a:defRPr/>
              </a:pPr>
              <a:t>‹#›</a:t>
            </a:fld>
            <a:endParaRPr lang="en-US" altLang="zh-CN"/>
          </a:p>
        </p:txBody>
      </p:sp>
    </p:spTree>
    <p:extLst>
      <p:ext uri="{BB962C8B-B14F-4D97-AF65-F5344CB8AC3E}">
        <p14:creationId xmlns:p14="http://schemas.microsoft.com/office/powerpoint/2010/main" val="1694785207"/>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562707" y="1371600"/>
            <a:ext cx="109728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zh-CN" altLang="en-US" smtClean="0"/>
              <a:t>单击此处编辑母版标题样式</a:t>
            </a:r>
            <a:endParaRPr lang="en-US"/>
          </a:p>
        </p:txBody>
      </p:sp>
      <p:sp>
        <p:nvSpPr>
          <p:cNvPr id="9" name="副标题 8"/>
          <p:cNvSpPr>
            <a:spLocks noGrp="1"/>
          </p:cNvSpPr>
          <p:nvPr>
            <p:ph type="subTitle" idx="1"/>
          </p:nvPr>
        </p:nvSpPr>
        <p:spPr>
          <a:xfrm>
            <a:off x="1828800" y="3331698"/>
            <a:ext cx="85344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5"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6" name="灯片编号占位符 22"/>
          <p:cNvSpPr>
            <a:spLocks noGrp="1"/>
          </p:cNvSpPr>
          <p:nvPr>
            <p:ph type="sldNum" sz="quarter" idx="12"/>
          </p:nvPr>
        </p:nvSpPr>
        <p:spPr/>
        <p:txBody>
          <a:bodyPr/>
          <a:lstStyle>
            <a:lvl1pPr>
              <a:defRPr/>
            </a:lvl1pPr>
          </a:lstStyle>
          <a:p>
            <a:pPr>
              <a:defRPr/>
            </a:pPr>
            <a:fld id="{B08998FB-2F59-458B-9678-553FE6FF557A}"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87391459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5"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6" name="灯片编号占位符 22"/>
          <p:cNvSpPr>
            <a:spLocks noGrp="1"/>
          </p:cNvSpPr>
          <p:nvPr>
            <p:ph type="sldNum" sz="quarter" idx="12"/>
          </p:nvPr>
        </p:nvSpPr>
        <p:spPr/>
        <p:txBody>
          <a:bodyPr/>
          <a:lstStyle>
            <a:lvl1pPr>
              <a:defRPr/>
            </a:lvl1pPr>
          </a:lstStyle>
          <a:p>
            <a:pPr>
              <a:defRPr/>
            </a:pPr>
            <a:fld id="{B8F62800-3965-4B17-95C4-60EFD9305711}"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404424922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2133600" y="609600"/>
            <a:ext cx="94488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2133600" y="2507786"/>
            <a:ext cx="94488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5"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6" name="灯片编号占位符 22"/>
          <p:cNvSpPr>
            <a:spLocks noGrp="1"/>
          </p:cNvSpPr>
          <p:nvPr>
            <p:ph type="sldNum" sz="quarter" idx="12"/>
          </p:nvPr>
        </p:nvSpPr>
        <p:spPr/>
        <p:txBody>
          <a:bodyPr/>
          <a:lstStyle>
            <a:lvl1pPr>
              <a:defRPr/>
            </a:lvl1pPr>
          </a:lstStyle>
          <a:p>
            <a:pPr>
              <a:defRPr/>
            </a:pPr>
            <a:fld id="{6E2E18B7-8002-40FA-B972-E9824575AC21}"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60706138"/>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00201"/>
            <a:ext cx="5384800" cy="4525963"/>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197600" y="1600201"/>
            <a:ext cx="5384800" cy="4525963"/>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6"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7" name="灯片编号占位符 22"/>
          <p:cNvSpPr>
            <a:spLocks noGrp="1"/>
          </p:cNvSpPr>
          <p:nvPr>
            <p:ph type="sldNum" sz="quarter" idx="12"/>
          </p:nvPr>
        </p:nvSpPr>
        <p:spPr/>
        <p:txBody>
          <a:bodyPr/>
          <a:lstStyle>
            <a:lvl1pPr>
              <a:defRPr/>
            </a:lvl1pPr>
          </a:lstStyle>
          <a:p>
            <a:pPr>
              <a:defRPr/>
            </a:pPr>
            <a:fld id="{89308911-B303-4F39-B904-47F849E8C29A}"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22360620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3DA022D-BDB6-4C2D-AC42-0298F3DBE693}"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6151034"/>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9728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609600" y="1535113"/>
            <a:ext cx="5386917"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6193368" y="1535113"/>
            <a:ext cx="5389033"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609600" y="2362201"/>
            <a:ext cx="5386917" cy="37639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6193368" y="2362201"/>
            <a:ext cx="5389033" cy="37639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8"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9" name="灯片编号占位符 22"/>
          <p:cNvSpPr>
            <a:spLocks noGrp="1"/>
          </p:cNvSpPr>
          <p:nvPr>
            <p:ph type="sldNum" sz="quarter" idx="12"/>
          </p:nvPr>
        </p:nvSpPr>
        <p:spPr/>
        <p:txBody>
          <a:bodyPr/>
          <a:lstStyle>
            <a:lvl1pPr>
              <a:defRPr/>
            </a:lvl1pPr>
          </a:lstStyle>
          <a:p>
            <a:pPr>
              <a:defRPr/>
            </a:pPr>
            <a:fld id="{C5039D33-0DDA-4B1A-B038-D74AD0910153}"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244866698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4"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5" name="灯片编号占位符 22"/>
          <p:cNvSpPr>
            <a:spLocks noGrp="1"/>
          </p:cNvSpPr>
          <p:nvPr>
            <p:ph type="sldNum" sz="quarter" idx="12"/>
          </p:nvPr>
        </p:nvSpPr>
        <p:spPr/>
        <p:txBody>
          <a:bodyPr/>
          <a:lstStyle>
            <a:lvl1pPr>
              <a:defRPr/>
            </a:lvl1pPr>
          </a:lstStyle>
          <a:p>
            <a:pPr>
              <a:defRPr/>
            </a:pPr>
            <a:fld id="{42D9C1B6-1C48-4CF8-A5FC-764E842D42F7}"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4119982484"/>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4" name="灯片编号占位符 22"/>
          <p:cNvSpPr>
            <a:spLocks noGrp="1"/>
          </p:cNvSpPr>
          <p:nvPr>
            <p:ph type="sldNum" sz="quarter" idx="12"/>
          </p:nvPr>
        </p:nvSpPr>
        <p:spPr/>
        <p:txBody>
          <a:bodyPr/>
          <a:lstStyle>
            <a:lvl1pPr>
              <a:defRPr/>
            </a:lvl1pPr>
          </a:lstStyle>
          <a:p>
            <a:pPr>
              <a:defRPr/>
            </a:pPr>
            <a:fld id="{BBBF56DF-6658-41C2-BAA4-71C6C971C3D7}"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1643016026"/>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09601" y="1524001"/>
            <a:ext cx="4011084"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4766733" y="273051"/>
            <a:ext cx="6815667" cy="5853113"/>
          </a:xfrm>
        </p:spPr>
        <p:txBody>
          <a:bodyPr/>
          <a:lstStyle>
            <a:lvl1pPr>
              <a:defRPr sz="2600"/>
            </a:lvl1pPr>
            <a:lvl2pPr>
              <a:defRPr sz="2400"/>
            </a:lvl2pPr>
            <a:lvl3pPr>
              <a:defRPr sz="22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6"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7" name="灯片编号占位符 22"/>
          <p:cNvSpPr>
            <a:spLocks noGrp="1"/>
          </p:cNvSpPr>
          <p:nvPr>
            <p:ph type="sldNum" sz="quarter" idx="12"/>
          </p:nvPr>
        </p:nvSpPr>
        <p:spPr/>
        <p:txBody>
          <a:bodyPr/>
          <a:lstStyle>
            <a:lvl1pPr>
              <a:defRPr/>
            </a:lvl1pPr>
          </a:lstStyle>
          <a:p>
            <a:pPr>
              <a:defRPr/>
            </a:pPr>
            <a:fld id="{986B136D-E7D8-4A1C-BE5B-22FEB7ED9D7A}"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3444517010"/>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438400" y="609600"/>
            <a:ext cx="7315200" cy="522288"/>
          </a:xfrm>
        </p:spPr>
        <p:txBody>
          <a:bodyPr lIns="45720" rIns="45720" bIns="0" anchor="b">
            <a:sp3d prstMaterial="softEdge"/>
          </a:bodyPr>
          <a:lstStyle>
            <a:lvl1pPr algn="ctr">
              <a:buNone/>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2438400" y="1831975"/>
            <a:ext cx="73152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2438400" y="1166787"/>
            <a:ext cx="73152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5"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6"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7" name="灯片编号占位符 22"/>
          <p:cNvSpPr>
            <a:spLocks noGrp="1"/>
          </p:cNvSpPr>
          <p:nvPr>
            <p:ph type="sldNum" sz="quarter" idx="12"/>
          </p:nvPr>
        </p:nvSpPr>
        <p:spPr/>
        <p:txBody>
          <a:bodyPr/>
          <a:lstStyle>
            <a:lvl1pPr>
              <a:defRPr/>
            </a:lvl1pPr>
          </a:lstStyle>
          <a:p>
            <a:pPr>
              <a:defRPr/>
            </a:pPr>
            <a:fld id="{33A7ADAE-D16B-4C2D-A968-851E7F7548C1}"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478980365"/>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5"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6" name="灯片编号占位符 22"/>
          <p:cNvSpPr>
            <a:spLocks noGrp="1"/>
          </p:cNvSpPr>
          <p:nvPr>
            <p:ph type="sldNum" sz="quarter" idx="12"/>
          </p:nvPr>
        </p:nvSpPr>
        <p:spPr/>
        <p:txBody>
          <a:bodyPr/>
          <a:lstStyle>
            <a:lvl1pPr>
              <a:defRPr/>
            </a:lvl1pPr>
          </a:lstStyle>
          <a:p>
            <a:pPr>
              <a:defRPr/>
            </a:pPr>
            <a:fld id="{C233B055-7977-4114-A0D5-83316F341EBD}"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140722424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endParaRPr lang="en-US">
              <a:solidFill>
                <a:prstClr val="black">
                  <a:shade val="50000"/>
                </a:prstClr>
              </a:solidFill>
            </a:endParaRPr>
          </a:p>
        </p:txBody>
      </p:sp>
      <p:sp>
        <p:nvSpPr>
          <p:cNvPr id="5" name="页脚占位符 2"/>
          <p:cNvSpPr>
            <a:spLocks noGrp="1"/>
          </p:cNvSpPr>
          <p:nvPr>
            <p:ph type="ftr" sz="quarter" idx="11"/>
          </p:nvPr>
        </p:nvSpPr>
        <p:spPr/>
        <p:txBody>
          <a:bodyPr/>
          <a:lstStyle>
            <a:lvl1pPr>
              <a:defRPr/>
            </a:lvl1pPr>
          </a:lstStyle>
          <a:p>
            <a:pPr>
              <a:defRPr/>
            </a:pPr>
            <a:endParaRPr lang="en-US">
              <a:solidFill>
                <a:prstClr val="black">
                  <a:shade val="50000"/>
                </a:prstClr>
              </a:solidFill>
            </a:endParaRPr>
          </a:p>
        </p:txBody>
      </p:sp>
      <p:sp>
        <p:nvSpPr>
          <p:cNvPr id="6" name="灯片编号占位符 22"/>
          <p:cNvSpPr>
            <a:spLocks noGrp="1"/>
          </p:cNvSpPr>
          <p:nvPr>
            <p:ph type="sldNum" sz="quarter" idx="12"/>
          </p:nvPr>
        </p:nvSpPr>
        <p:spPr/>
        <p:txBody>
          <a:bodyPr/>
          <a:lstStyle>
            <a:lvl1pPr>
              <a:defRPr/>
            </a:lvl1pPr>
          </a:lstStyle>
          <a:p>
            <a:pPr>
              <a:defRPr/>
            </a:pPr>
            <a:fld id="{991BF406-C5A8-4DC8-8E40-5459839D72CB}" type="slidenum">
              <a:rPr lang="en-US">
                <a:solidFill>
                  <a:prstClr val="black">
                    <a:shade val="50000"/>
                  </a:prstClr>
                </a:solidFill>
              </a:rPr>
              <a:pPr>
                <a:defRPr/>
              </a:pPr>
              <a:t>‹#›</a:t>
            </a:fld>
            <a:endParaRPr lang="en-US">
              <a:solidFill>
                <a:prstClr val="black">
                  <a:shade val="50000"/>
                </a:prstClr>
              </a:solidFill>
            </a:endParaRPr>
          </a:p>
        </p:txBody>
      </p:sp>
    </p:spTree>
    <p:extLst>
      <p:ext uri="{BB962C8B-B14F-4D97-AF65-F5344CB8AC3E}">
        <p14:creationId xmlns:p14="http://schemas.microsoft.com/office/powerpoint/2010/main" val="321713527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3" y="1122366"/>
            <a:ext cx="9144013" cy="2387603"/>
          </a:xfrm>
        </p:spPr>
        <p:txBody>
          <a:bodyPr anchor="b"/>
          <a:lstStyle>
            <a:lvl1pPr algn="ctr">
              <a:defRPr sz="5625"/>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3" y="3602043"/>
            <a:ext cx="9144013" cy="1655764"/>
          </a:xfrm>
        </p:spPr>
        <p:txBody>
          <a:bodyPr/>
          <a:lstStyle>
            <a:lvl1pPr marL="0" indent="0" algn="ctr">
              <a:buNone/>
              <a:defRPr sz="2250"/>
            </a:lvl1pPr>
            <a:lvl2pPr marL="428625" indent="0" algn="ctr">
              <a:buNone/>
              <a:defRPr sz="1875"/>
            </a:lvl2pPr>
            <a:lvl3pPr marL="857250" indent="0" algn="ctr">
              <a:buNone/>
              <a:defRPr sz="1685"/>
            </a:lvl3pPr>
            <a:lvl4pPr marL="1285875" indent="0" algn="ctr">
              <a:buNone/>
              <a:defRPr sz="1500"/>
            </a:lvl4pPr>
            <a:lvl5pPr marL="1714500" indent="0" algn="ctr">
              <a:buNone/>
              <a:defRPr sz="1500"/>
            </a:lvl5pPr>
            <a:lvl6pPr marL="2143125" indent="0" algn="ctr">
              <a:buNone/>
              <a:defRPr sz="1500"/>
            </a:lvl6pPr>
            <a:lvl7pPr marL="2571750" indent="0" algn="ctr">
              <a:buNone/>
              <a:defRPr sz="1500"/>
            </a:lvl7pPr>
            <a:lvl8pPr marL="3000375" indent="0" algn="ctr">
              <a:buNone/>
              <a:defRPr sz="1500"/>
            </a:lvl8pPr>
            <a:lvl9pPr marL="3428365" indent="0" algn="ctr">
              <a:buNone/>
              <a:defRPr sz="15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7C805771-F73C-4D2A-BA70-03C1F570B4E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0952798"/>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54198CB5-3EF1-48A9-A23E-1DFD670F3360}"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0818030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16" cy="2852741"/>
          </a:xfrm>
        </p:spPr>
        <p:txBody>
          <a:bodyPr anchor="b"/>
          <a:lstStyle>
            <a:lvl1pPr>
              <a:defRPr sz="5625"/>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71"/>
            <a:ext cx="10515616" cy="1500189"/>
          </a:xfrm>
        </p:spPr>
        <p:txBody>
          <a:bodyPr/>
          <a:lstStyle>
            <a:lvl1pPr marL="0" indent="0">
              <a:buNone/>
              <a:defRPr sz="2250">
                <a:solidFill>
                  <a:schemeClr val="tx1">
                    <a:tint val="75000"/>
                  </a:schemeClr>
                </a:solidFill>
              </a:defRPr>
            </a:lvl1pPr>
            <a:lvl2pPr marL="428625" indent="0">
              <a:buNone/>
              <a:defRPr sz="1875">
                <a:solidFill>
                  <a:schemeClr val="tx1">
                    <a:tint val="75000"/>
                  </a:schemeClr>
                </a:solidFill>
              </a:defRPr>
            </a:lvl2pPr>
            <a:lvl3pPr marL="857250" indent="0">
              <a:buNone/>
              <a:defRPr sz="1685">
                <a:solidFill>
                  <a:schemeClr val="tx1">
                    <a:tint val="75000"/>
                  </a:schemeClr>
                </a:solidFill>
              </a:defRPr>
            </a:lvl3pPr>
            <a:lvl4pPr marL="1285875" indent="0">
              <a:buNone/>
              <a:defRPr sz="1500">
                <a:solidFill>
                  <a:schemeClr val="tx1">
                    <a:tint val="75000"/>
                  </a:schemeClr>
                </a:solidFill>
              </a:defRPr>
            </a:lvl4pPr>
            <a:lvl5pPr marL="1714500" indent="0">
              <a:buNone/>
              <a:defRPr sz="1500">
                <a:solidFill>
                  <a:schemeClr val="tx1">
                    <a:tint val="75000"/>
                  </a:schemeClr>
                </a:solidFill>
              </a:defRPr>
            </a:lvl5pPr>
            <a:lvl6pPr marL="2143125" indent="0">
              <a:buNone/>
              <a:defRPr sz="1500">
                <a:solidFill>
                  <a:schemeClr val="tx1">
                    <a:tint val="75000"/>
                  </a:schemeClr>
                </a:solidFill>
              </a:defRPr>
            </a:lvl6pPr>
            <a:lvl7pPr marL="2571750" indent="0">
              <a:buNone/>
              <a:defRPr sz="1500">
                <a:solidFill>
                  <a:schemeClr val="tx1">
                    <a:tint val="75000"/>
                  </a:schemeClr>
                </a:solidFill>
              </a:defRPr>
            </a:lvl7pPr>
            <a:lvl8pPr marL="3000375" indent="0">
              <a:buNone/>
              <a:defRPr sz="1500">
                <a:solidFill>
                  <a:schemeClr val="tx1">
                    <a:tint val="75000"/>
                  </a:schemeClr>
                </a:solidFill>
              </a:defRPr>
            </a:lvl8pPr>
            <a:lvl9pPr marL="3428365" indent="0">
              <a:buNone/>
              <a:defRPr sz="15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1EB5264B-8A8C-46B4-9021-367A65261F2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9172941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ADDE77C9-75B1-4533-8B0F-2214DB77986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3687848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10785" y="1599786"/>
            <a:ext cx="5376575" cy="452617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6811" y="1599786"/>
            <a:ext cx="5376575" cy="452617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3A8C579F-C2B1-4D93-A6AC-AA469BDF8DBD}"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9263649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9" y="365127"/>
            <a:ext cx="10515616" cy="1325565"/>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9" y="1681166"/>
            <a:ext cx="5157795" cy="823913"/>
          </a:xfrm>
        </p:spPr>
        <p:txBody>
          <a:bodyPr anchor="b"/>
          <a:lstStyle>
            <a:lvl1pPr marL="0" indent="0">
              <a:buNone/>
              <a:defRPr sz="2250" b="1"/>
            </a:lvl1pPr>
            <a:lvl2pPr marL="428625" indent="0">
              <a:buNone/>
              <a:defRPr sz="1875" b="1"/>
            </a:lvl2pPr>
            <a:lvl3pPr marL="857250" indent="0">
              <a:buNone/>
              <a:defRPr sz="1685"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8365" indent="0">
              <a:buNone/>
              <a:defRPr sz="15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9" y="2505080"/>
            <a:ext cx="5157795" cy="368459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10" y="1681166"/>
            <a:ext cx="5183196" cy="823913"/>
          </a:xfrm>
        </p:spPr>
        <p:txBody>
          <a:bodyPr anchor="b"/>
          <a:lstStyle>
            <a:lvl1pPr marL="0" indent="0">
              <a:buNone/>
              <a:defRPr sz="2250" b="1"/>
            </a:lvl1pPr>
            <a:lvl2pPr marL="428625" indent="0">
              <a:buNone/>
              <a:defRPr sz="1875" b="1"/>
            </a:lvl2pPr>
            <a:lvl3pPr marL="857250" indent="0">
              <a:buNone/>
              <a:defRPr sz="1685"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8365" indent="0">
              <a:buNone/>
              <a:defRPr sz="15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10" y="2505080"/>
            <a:ext cx="5183196" cy="368459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8"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9" name="灯片编号占位符 1029"/>
          <p:cNvSpPr>
            <a:spLocks noGrp="1"/>
          </p:cNvSpPr>
          <p:nvPr>
            <p:ph type="sldNum" sz="quarter" idx="12"/>
          </p:nvPr>
        </p:nvSpPr>
        <p:spPr>
          <a:ln/>
        </p:spPr>
        <p:txBody>
          <a:bodyPr/>
          <a:lstStyle>
            <a:lvl1pPr>
              <a:defRPr/>
            </a:lvl1pPr>
          </a:lstStyle>
          <a:p>
            <a:fld id="{44602C68-C13A-4649-A3A6-F7B70CD13AB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81190518"/>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4"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5" name="灯片编号占位符 1029"/>
          <p:cNvSpPr>
            <a:spLocks noGrp="1"/>
          </p:cNvSpPr>
          <p:nvPr>
            <p:ph type="sldNum" sz="quarter" idx="12"/>
          </p:nvPr>
        </p:nvSpPr>
        <p:spPr>
          <a:ln/>
        </p:spPr>
        <p:txBody>
          <a:bodyPr/>
          <a:lstStyle>
            <a:lvl1pPr>
              <a:defRPr/>
            </a:lvl1pPr>
          </a:lstStyle>
          <a:p>
            <a:fld id="{12F38355-5AC2-49D0-A6BB-69C47583A54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368700803"/>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3"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4" name="灯片编号占位符 1029"/>
          <p:cNvSpPr>
            <a:spLocks noGrp="1"/>
          </p:cNvSpPr>
          <p:nvPr>
            <p:ph type="sldNum" sz="quarter" idx="12"/>
          </p:nvPr>
        </p:nvSpPr>
        <p:spPr>
          <a:ln/>
        </p:spPr>
        <p:txBody>
          <a:bodyPr/>
          <a:lstStyle>
            <a:lvl1pPr>
              <a:defRPr/>
            </a:lvl1pPr>
          </a:lstStyle>
          <a:p>
            <a:fld id="{EB2A874B-5CC1-446B-BD80-BE94EE404660}"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251563476"/>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43" cy="1600202"/>
          </a:xfrm>
        </p:spPr>
        <p:txBody>
          <a:bodyPr anchor="b"/>
          <a:lstStyle>
            <a:lvl1pPr>
              <a:defRPr sz="30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97" y="987426"/>
            <a:ext cx="6172209" cy="4873632"/>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9" y="2057403"/>
            <a:ext cx="3932243" cy="3811594"/>
          </a:xfrm>
        </p:spPr>
        <p:txBody>
          <a:bodyPr/>
          <a:lstStyle>
            <a:lvl1pPr marL="0" indent="0">
              <a:buNone/>
              <a:defRPr sz="1500"/>
            </a:lvl1pPr>
            <a:lvl2pPr marL="428625" indent="0">
              <a:buNone/>
              <a:defRPr sz="1310"/>
            </a:lvl2pPr>
            <a:lvl3pPr marL="857250" indent="0">
              <a:buNone/>
              <a:defRPr sz="1125"/>
            </a:lvl3pPr>
            <a:lvl4pPr marL="1285875" indent="0">
              <a:buNone/>
              <a:defRPr sz="935"/>
            </a:lvl4pPr>
            <a:lvl5pPr marL="1714500" indent="0">
              <a:buNone/>
              <a:defRPr sz="935"/>
            </a:lvl5pPr>
            <a:lvl6pPr marL="2143125" indent="0">
              <a:buNone/>
              <a:defRPr sz="935"/>
            </a:lvl6pPr>
            <a:lvl7pPr marL="2571750" indent="0">
              <a:buNone/>
              <a:defRPr sz="935"/>
            </a:lvl7pPr>
            <a:lvl8pPr marL="3000375" indent="0">
              <a:buNone/>
              <a:defRPr sz="935"/>
            </a:lvl8pPr>
            <a:lvl9pPr marL="3428365" indent="0">
              <a:buNone/>
              <a:defRPr sz="935"/>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78F12ED8-DF36-4987-B02B-2BFC2F6D715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676779884"/>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43" cy="1600202"/>
          </a:xfrm>
        </p:spPr>
        <p:txBody>
          <a:bodyPr anchor="b"/>
          <a:lstStyle>
            <a:lvl1pPr>
              <a:defRPr sz="30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97" y="987426"/>
            <a:ext cx="6172209" cy="4873632"/>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8365" indent="0">
              <a:buNone/>
              <a:defRPr sz="1875"/>
            </a:lvl9pPr>
          </a:lstStyle>
          <a:p>
            <a:pPr lvl="0"/>
            <a:endParaRPr lang="zh-CN" altLang="en-US" noProof="1"/>
          </a:p>
        </p:txBody>
      </p:sp>
      <p:sp>
        <p:nvSpPr>
          <p:cNvPr id="4" name="文本占位符 3"/>
          <p:cNvSpPr>
            <a:spLocks noGrp="1"/>
          </p:cNvSpPr>
          <p:nvPr>
            <p:ph type="body" sz="half" idx="2"/>
          </p:nvPr>
        </p:nvSpPr>
        <p:spPr>
          <a:xfrm>
            <a:off x="839789" y="2057403"/>
            <a:ext cx="3932243" cy="3811594"/>
          </a:xfrm>
        </p:spPr>
        <p:txBody>
          <a:bodyPr/>
          <a:lstStyle>
            <a:lvl1pPr marL="0" indent="0">
              <a:buNone/>
              <a:defRPr sz="1500"/>
            </a:lvl1pPr>
            <a:lvl2pPr marL="428625" indent="0">
              <a:buNone/>
              <a:defRPr sz="1310"/>
            </a:lvl2pPr>
            <a:lvl3pPr marL="857250" indent="0">
              <a:buNone/>
              <a:defRPr sz="1125"/>
            </a:lvl3pPr>
            <a:lvl4pPr marL="1285875" indent="0">
              <a:buNone/>
              <a:defRPr sz="935"/>
            </a:lvl4pPr>
            <a:lvl5pPr marL="1714500" indent="0">
              <a:buNone/>
              <a:defRPr sz="935"/>
            </a:lvl5pPr>
            <a:lvl6pPr marL="2143125" indent="0">
              <a:buNone/>
              <a:defRPr sz="935"/>
            </a:lvl6pPr>
            <a:lvl7pPr marL="2571750" indent="0">
              <a:buNone/>
              <a:defRPr sz="935"/>
            </a:lvl7pPr>
            <a:lvl8pPr marL="3000375" indent="0">
              <a:buNone/>
              <a:defRPr sz="935"/>
            </a:lvl8pPr>
            <a:lvl9pPr marL="3428365" indent="0">
              <a:buNone/>
              <a:defRPr sz="935"/>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90D1581D-E9C5-463B-A425-94F8FEB29A6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18279843"/>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405F2755-9133-42D8-A80F-CFB1BF5E3C8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52729965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235" y="275200"/>
            <a:ext cx="2743151" cy="585076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10785" y="275200"/>
            <a:ext cx="8070428" cy="585076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72E86E68-2586-48DE-8686-A6895EEBE86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1596622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519CE726-84C8-40C8-8567-5A2EADDB5EF2}"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66615032"/>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6C31E53-DE7D-46E2-A568-8D6E40796032}" type="slidenum">
              <a:rPr lang="zh-CN" altLang="en-US"/>
              <a:pPr/>
              <a:t>‹#›</a:t>
            </a:fld>
            <a:endParaRPr lang="zh-CN" altLang="en-US"/>
          </a:p>
        </p:txBody>
      </p:sp>
    </p:spTree>
    <p:extLst>
      <p:ext uri="{BB962C8B-B14F-4D97-AF65-F5344CB8AC3E}">
        <p14:creationId xmlns:p14="http://schemas.microsoft.com/office/powerpoint/2010/main" val="23899755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C51D92F-DC18-45BA-9B28-FC611CF70182}"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39116811"/>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1003AC7-1442-4F3B-A1B2-01EC37CA13D9}" type="slidenum">
              <a:rPr lang="zh-CN" altLang="en-US"/>
              <a:pPr/>
              <a:t>‹#›</a:t>
            </a:fld>
            <a:endParaRPr lang="zh-CN" altLang="en-US"/>
          </a:p>
        </p:txBody>
      </p:sp>
    </p:spTree>
    <p:extLst>
      <p:ext uri="{BB962C8B-B14F-4D97-AF65-F5344CB8AC3E}">
        <p14:creationId xmlns:p14="http://schemas.microsoft.com/office/powerpoint/2010/main" val="36204120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CCBBEABE-7CE7-459F-9006-ECBC249B406E}" type="slidenum">
              <a:rPr lang="zh-CN" altLang="en-US"/>
              <a:pPr/>
              <a:t>‹#›</a:t>
            </a:fld>
            <a:endParaRPr lang="zh-CN" altLang="en-US"/>
          </a:p>
        </p:txBody>
      </p:sp>
    </p:spTree>
    <p:extLst>
      <p:ext uri="{BB962C8B-B14F-4D97-AF65-F5344CB8AC3E}">
        <p14:creationId xmlns:p14="http://schemas.microsoft.com/office/powerpoint/2010/main" val="250522370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2B0ABF26-960A-474E-8C0D-DF124761C293}" type="slidenum">
              <a:rPr lang="zh-CN" altLang="en-US"/>
              <a:pPr/>
              <a:t>‹#›</a:t>
            </a:fld>
            <a:endParaRPr lang="zh-CN" altLang="en-US"/>
          </a:p>
        </p:txBody>
      </p:sp>
    </p:spTree>
    <p:extLst>
      <p:ext uri="{BB962C8B-B14F-4D97-AF65-F5344CB8AC3E}">
        <p14:creationId xmlns:p14="http://schemas.microsoft.com/office/powerpoint/2010/main" val="135610733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E3AD36F3-764B-48D9-BDB4-85273134662F}" type="slidenum">
              <a:rPr lang="zh-CN" altLang="en-US"/>
              <a:pPr/>
              <a:t>‹#›</a:t>
            </a:fld>
            <a:endParaRPr lang="zh-CN" altLang="en-US"/>
          </a:p>
        </p:txBody>
      </p:sp>
    </p:spTree>
    <p:extLst>
      <p:ext uri="{BB962C8B-B14F-4D97-AF65-F5344CB8AC3E}">
        <p14:creationId xmlns:p14="http://schemas.microsoft.com/office/powerpoint/2010/main" val="696595492"/>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0F10EBA1-A101-4FA2-9AA9-6044A02BF730}" type="slidenum">
              <a:rPr lang="zh-CN" altLang="en-US"/>
              <a:pPr/>
              <a:t>‹#›</a:t>
            </a:fld>
            <a:endParaRPr lang="zh-CN" altLang="en-US"/>
          </a:p>
        </p:txBody>
      </p:sp>
    </p:spTree>
    <p:extLst>
      <p:ext uri="{BB962C8B-B14F-4D97-AF65-F5344CB8AC3E}">
        <p14:creationId xmlns:p14="http://schemas.microsoft.com/office/powerpoint/2010/main" val="1269781758"/>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6E2A42AC-1CE4-4E40-911B-8D2E8DD8CE9D}" type="slidenum">
              <a:rPr lang="zh-CN" altLang="en-US"/>
              <a:pPr/>
              <a:t>‹#›</a:t>
            </a:fld>
            <a:endParaRPr lang="zh-CN" altLang="en-US"/>
          </a:p>
        </p:txBody>
      </p:sp>
    </p:spTree>
    <p:extLst>
      <p:ext uri="{BB962C8B-B14F-4D97-AF65-F5344CB8AC3E}">
        <p14:creationId xmlns:p14="http://schemas.microsoft.com/office/powerpoint/2010/main" val="300242108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9CD5C64-57AB-4AD1-81D4-206FA8FE31B3}" type="slidenum">
              <a:rPr lang="zh-CN" altLang="en-US"/>
              <a:pPr/>
              <a:t>‹#›</a:t>
            </a:fld>
            <a:endParaRPr lang="zh-CN" altLang="en-US"/>
          </a:p>
        </p:txBody>
      </p:sp>
    </p:spTree>
    <p:extLst>
      <p:ext uri="{BB962C8B-B14F-4D97-AF65-F5344CB8AC3E}">
        <p14:creationId xmlns:p14="http://schemas.microsoft.com/office/powerpoint/2010/main" val="1399103906"/>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6"/>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59ABBF46-9145-471B-9552-EB500570FD20}" type="slidenum">
              <a:rPr lang="zh-CN" altLang="en-US"/>
              <a:pPr/>
              <a:t>‹#›</a:t>
            </a:fld>
            <a:endParaRPr lang="zh-CN" altLang="en-US"/>
          </a:p>
        </p:txBody>
      </p:sp>
    </p:spTree>
    <p:extLst>
      <p:ext uri="{BB962C8B-B14F-4D97-AF65-F5344CB8AC3E}">
        <p14:creationId xmlns:p14="http://schemas.microsoft.com/office/powerpoint/2010/main" val="1809790715"/>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9C9AA7AD-4FC3-46D4-A9E7-995361054E59}" type="slidenum">
              <a:rPr lang="zh-CN" altLang="en-US"/>
              <a:pPr/>
              <a:t>‹#›</a:t>
            </a:fld>
            <a:endParaRPr lang="zh-CN" altLang="en-US"/>
          </a:p>
        </p:txBody>
      </p:sp>
    </p:spTree>
    <p:extLst>
      <p:ext uri="{BB962C8B-B14F-4D97-AF65-F5344CB8AC3E}">
        <p14:creationId xmlns:p14="http://schemas.microsoft.com/office/powerpoint/2010/main" val="1566366683"/>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ADFA197-0333-44CC-B615-9471B32F5545}" type="slidenum">
              <a:rPr lang="zh-CN" altLang="en-US"/>
              <a:pPr/>
              <a:t>‹#›</a:t>
            </a:fld>
            <a:endParaRPr lang="zh-CN" altLang="en-US"/>
          </a:p>
        </p:txBody>
      </p:sp>
    </p:spTree>
    <p:extLst>
      <p:ext uri="{BB962C8B-B14F-4D97-AF65-F5344CB8AC3E}">
        <p14:creationId xmlns:p14="http://schemas.microsoft.com/office/powerpoint/2010/main" val="839460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2848761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CF82D4F-56B7-4050-9F1D-0E568200EE1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43511819"/>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ABEF31F-6DC2-4F0E-9707-2A3387C138C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48949306"/>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76A9A46-2749-4D9D-B06B-AAFD9C692C59}"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36597638"/>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5610817-DAB8-4A7B-940B-009C703B70B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70048875"/>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78C167E-C8F3-4CFD-B590-53FFE15E4353}"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618097474"/>
      </p:ext>
    </p:extLst>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E91476F-CD0D-4EC4-80FF-1C9FC9855CC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82293293"/>
      </p:ext>
    </p:extLst>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D4CDF1B-CB22-4426-90B8-4ED6355451CC}"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09006186"/>
      </p:ext>
    </p:extLst>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BFD6821-204E-43F9-BB30-E20C46DA3D6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17008127"/>
      </p:ext>
    </p:extLst>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8C1F463-34A2-4BC5-AD89-2DD81005B19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2516467"/>
      </p:ext>
    </p:extLst>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825992C-B0AD-4BD2-A050-D225560A0C05}"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90186513"/>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ABB1DA0F-2478-4CB4-B55E-0369B4B187A8}"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727514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25A7AC8-EF65-4130-8E43-38B524DBDDEC}"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75464483"/>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9762117-4582-44DB-8518-EBFE6DC3308A}"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75031624"/>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ABEF31F-6DC2-4F0E-9707-2A3387C138C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77194138"/>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76A9A46-2749-4D9D-B06B-AAFD9C692C59}"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856052"/>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5610817-DAB8-4A7B-940B-009C703B70B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97488746"/>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78C167E-C8F3-4CFD-B590-53FFE15E4353}"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16553743"/>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E91476F-CD0D-4EC4-80FF-1C9FC9855CC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00106725"/>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D4CDF1B-CB22-4426-90B8-4ED6355451CC}"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109847056"/>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BFD6821-204E-43F9-BB30-E20C46DA3D6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081302028"/>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8C1F463-34A2-4BC5-AD89-2DD81005B19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1967722"/>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825992C-B0AD-4BD2-A050-D225560A0C05}"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0666519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BD3C73A-0327-418D-8A09-29FF595FE5C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94879765"/>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ABB1DA0F-2478-4CB4-B55E-0369B4B187A8}"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4416113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9762117-4582-44DB-8518-EBFE6DC3308A}"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04731563"/>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7178399"/>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08937"/>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231250"/>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2895569"/>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1815033"/>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2860782"/>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5010759"/>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71181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7DD365D-A64B-452A-B6D7-D069463D8815}"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38796174"/>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0525319"/>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2365658"/>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344850"/>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3830866"/>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8633905"/>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5564099"/>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179705"/>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273835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4581439"/>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956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DFB1D8A-F047-4E97-8943-445646DA3CF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37164993"/>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547550"/>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580597"/>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095608"/>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8797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10933698"/>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65419621"/>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8"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a:defRPr/>
            </a:pPr>
            <a:r>
              <a:rPr kumimoji="0" lang="en-US" altLang="zh-CN" smtClean="0">
                <a:solidFill>
                  <a:srgbClr val="000000"/>
                </a:solidFill>
              </a:rPr>
              <a:t>2015-12-14</a:t>
            </a:r>
            <a:endParaRPr kumimoji="0" lang="en-US" dirty="0">
              <a:solidFill>
                <a:srgbClr val="000000"/>
              </a:solidFill>
              <a:ea typeface="黑体"/>
            </a:endParaRPr>
          </a:p>
        </p:txBody>
      </p:sp>
      <p:sp>
        <p:nvSpPr>
          <p:cNvPr id="9"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a:defRPr/>
            </a:pPr>
            <a:fld id="{ED29E1F8-16ED-489D-AB37-26F80E37A49B}" type="slidenum">
              <a:rPr kumimoji="0" lang="zh-CN" altLang="en-US" smtClean="0">
                <a:solidFill>
                  <a:srgbClr val="000000"/>
                </a:solidFill>
              </a:rPr>
              <a:pPr>
                <a:defRPr/>
              </a:pPr>
              <a:t>‹#›</a:t>
            </a:fld>
            <a:r>
              <a:rPr kumimoji="0" lang="zh-CN" altLang="en-US" dirty="0" smtClean="0">
                <a:solidFill>
                  <a:srgbClr val="000000"/>
                </a:solidFill>
              </a:rPr>
              <a:t>/</a:t>
            </a:r>
            <a:r>
              <a:rPr kumimoji="0" lang="en-US" altLang="zh-CN" dirty="0" smtClean="0">
                <a:solidFill>
                  <a:srgbClr val="000000"/>
                </a:solidFill>
              </a:rPr>
              <a:t>103</a:t>
            </a:r>
            <a:endParaRPr kumimoji="0" lang="en-US" dirty="0">
              <a:solidFill>
                <a:srgbClr val="000000"/>
              </a:solidFill>
              <a:ea typeface="黑体"/>
            </a:endParaRPr>
          </a:p>
        </p:txBody>
      </p:sp>
    </p:spTree>
    <p:extLst>
      <p:ext uri="{BB962C8B-B14F-4D97-AF65-F5344CB8AC3E}">
        <p14:creationId xmlns:p14="http://schemas.microsoft.com/office/powerpoint/2010/main" val="1535101287"/>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a:defRPr/>
            </a:pPr>
            <a:r>
              <a:rPr kumimoji="0" lang="en-US" altLang="zh-CN" smtClean="0">
                <a:solidFill>
                  <a:srgbClr val="000000"/>
                </a:solidFill>
              </a:rPr>
              <a:t>2015-12-14</a:t>
            </a:r>
            <a:endParaRPr kumimoji="0" lang="en-US" dirty="0">
              <a:solidFill>
                <a:srgbClr val="000000"/>
              </a:solidFill>
              <a:ea typeface="黑体"/>
            </a:endParaRPr>
          </a:p>
        </p:txBody>
      </p:sp>
      <p:sp>
        <p:nvSpPr>
          <p:cNvPr id="7"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a:defRPr/>
            </a:pPr>
            <a:fld id="{ED29E1F8-16ED-489D-AB37-26F80E37A49B}" type="slidenum">
              <a:rPr kumimoji="0" lang="zh-CN" altLang="en-US" smtClean="0">
                <a:solidFill>
                  <a:srgbClr val="000000"/>
                </a:solidFill>
              </a:rPr>
              <a:pPr>
                <a:defRPr/>
              </a:pPr>
              <a:t>‹#›</a:t>
            </a:fld>
            <a:r>
              <a:rPr kumimoji="0" lang="zh-CN" altLang="en-US" dirty="0" smtClean="0">
                <a:solidFill>
                  <a:srgbClr val="000000"/>
                </a:solidFill>
              </a:rPr>
              <a:t>/</a:t>
            </a:r>
            <a:r>
              <a:rPr kumimoji="0" lang="en-US" altLang="zh-CN" dirty="0" smtClean="0">
                <a:solidFill>
                  <a:srgbClr val="000000"/>
                </a:solidFill>
              </a:rPr>
              <a:t>103</a:t>
            </a:r>
            <a:endParaRPr kumimoji="0" lang="en-US" dirty="0">
              <a:solidFill>
                <a:srgbClr val="000000"/>
              </a:solidFill>
              <a:ea typeface="黑体"/>
            </a:endParaRPr>
          </a:p>
        </p:txBody>
      </p:sp>
    </p:spTree>
    <p:extLst>
      <p:ext uri="{BB962C8B-B14F-4D97-AF65-F5344CB8AC3E}">
        <p14:creationId xmlns:p14="http://schemas.microsoft.com/office/powerpoint/2010/main" val="1724069613"/>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5" name="图片 4"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Tree>
    <p:extLst>
      <p:ext uri="{BB962C8B-B14F-4D97-AF65-F5344CB8AC3E}">
        <p14:creationId xmlns:p14="http://schemas.microsoft.com/office/powerpoint/2010/main" val="2699826705"/>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grpSp>
        <p:nvGrpSpPr>
          <p:cNvPr id="2" name="组合 10"/>
          <p:cNvGrpSpPr>
            <a:grpSpLocks/>
          </p:cNvGrpSpPr>
          <p:nvPr userDrawn="1"/>
        </p:nvGrpSpPr>
        <p:grpSpPr bwMode="auto">
          <a:xfrm>
            <a:off x="184153" y="260351"/>
            <a:ext cx="11468100" cy="802216"/>
            <a:chOff x="138882" y="260648"/>
            <a:chExt cx="8601036" cy="802796"/>
          </a:xfrm>
        </p:grpSpPr>
        <p:cxnSp>
          <p:nvCxnSpPr>
            <p:cNvPr id="3" name="直接连接符 2">
              <a:extLst>
                <a:ext uri="{FF2B5EF4-FFF2-40B4-BE49-F238E27FC236}"/>
              </a:extLst>
            </p:cNvPr>
            <p:cNvCxnSpPr/>
            <p:nvPr userDrawn="1"/>
          </p:nvCxnSpPr>
          <p:spPr>
            <a:xfrm>
              <a:off x="2043873" y="1052854"/>
              <a:ext cx="6696045"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 name="Picture 8" descr="C:\Users\Hiber W500\Desktop\图片10.png"/>
            <p:cNvPicPr>
              <a:picLocks noChangeAspect="1" noChangeArrowheads="1"/>
            </p:cNvPicPr>
            <p:nvPr userDrawn="1"/>
          </p:nvPicPr>
          <p:blipFill>
            <a:blip r:embed="rId2"/>
            <a:srcRect/>
            <a:stretch>
              <a:fillRect/>
            </a:stretch>
          </p:blipFill>
          <p:spPr bwMode="auto">
            <a:xfrm>
              <a:off x="138882" y="260648"/>
              <a:ext cx="2056854" cy="802796"/>
            </a:xfrm>
            <a:prstGeom prst="rect">
              <a:avLst/>
            </a:prstGeom>
            <a:noFill/>
            <a:ln w="9525">
              <a:noFill/>
              <a:miter lim="800000"/>
              <a:headEnd/>
              <a:tailEnd/>
            </a:ln>
          </p:spPr>
        </p:pic>
      </p:grpSp>
      <p:pic>
        <p:nvPicPr>
          <p:cNvPr id="5" name="图片 13"/>
          <p:cNvPicPr>
            <a:picLocks noChangeAspect="1"/>
          </p:cNvPicPr>
          <p:nvPr userDrawn="1"/>
        </p:nvPicPr>
        <p:blipFill>
          <a:blip r:embed="rId3"/>
          <a:srcRect/>
          <a:stretch>
            <a:fillRect/>
          </a:stretch>
        </p:blipFill>
        <p:spPr bwMode="auto">
          <a:xfrm>
            <a:off x="8303684" y="569385"/>
            <a:ext cx="2853267" cy="338667"/>
          </a:xfrm>
          <a:prstGeom prst="rect">
            <a:avLst/>
          </a:prstGeom>
          <a:noFill/>
          <a:ln w="9525">
            <a:noFill/>
            <a:miter lim="800000"/>
            <a:headEnd/>
            <a:tailEnd/>
          </a:ln>
        </p:spPr>
      </p:pic>
    </p:spTree>
    <p:extLst>
      <p:ext uri="{BB962C8B-B14F-4D97-AF65-F5344CB8AC3E}">
        <p14:creationId xmlns:p14="http://schemas.microsoft.com/office/powerpoint/2010/main" val="16937110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66294C96-0DC1-4A89-A54F-D5EA7A154220}"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08892560"/>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AD8B2F8-F46E-4E0A-B00E-D1B7F455C053}" type="slidenum">
              <a:rPr lang="es-ES" altLang="en-US"/>
              <a:pPr>
                <a:defRPr/>
              </a:pPr>
              <a:t>‹#›</a:t>
            </a:fld>
            <a:endParaRPr lang="es-ES" altLang="en-US"/>
          </a:p>
        </p:txBody>
      </p:sp>
    </p:spTree>
    <p:extLst>
      <p:ext uri="{BB962C8B-B14F-4D97-AF65-F5344CB8AC3E}">
        <p14:creationId xmlns:p14="http://schemas.microsoft.com/office/powerpoint/2010/main" val="3468978179"/>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F69F12A-BB34-418C-B68F-C6152115525A}" type="slidenum">
              <a:rPr lang="es-ES" altLang="en-US"/>
              <a:pPr>
                <a:defRPr/>
              </a:pPr>
              <a:t>‹#›</a:t>
            </a:fld>
            <a:endParaRPr lang="es-ES" altLang="en-US"/>
          </a:p>
        </p:txBody>
      </p:sp>
    </p:spTree>
    <p:extLst>
      <p:ext uri="{BB962C8B-B14F-4D97-AF65-F5344CB8AC3E}">
        <p14:creationId xmlns:p14="http://schemas.microsoft.com/office/powerpoint/2010/main" val="3304693328"/>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C711742-C17B-44BF-89BD-72D3D5269964}" type="slidenum">
              <a:rPr lang="es-ES" altLang="en-US"/>
              <a:pPr>
                <a:defRPr/>
              </a:pPr>
              <a:t>‹#›</a:t>
            </a:fld>
            <a:endParaRPr lang="es-ES" altLang="en-US"/>
          </a:p>
        </p:txBody>
      </p:sp>
    </p:spTree>
    <p:extLst>
      <p:ext uri="{BB962C8B-B14F-4D97-AF65-F5344CB8AC3E}">
        <p14:creationId xmlns:p14="http://schemas.microsoft.com/office/powerpoint/2010/main" val="1726479985"/>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EA9B72F-1410-444F-AD05-CD32A0D9077E}" type="slidenum">
              <a:rPr lang="es-ES" altLang="en-US"/>
              <a:pPr>
                <a:defRPr/>
              </a:pPr>
              <a:t>‹#›</a:t>
            </a:fld>
            <a:endParaRPr lang="es-ES" altLang="en-US"/>
          </a:p>
        </p:txBody>
      </p:sp>
    </p:spTree>
    <p:extLst>
      <p:ext uri="{BB962C8B-B14F-4D97-AF65-F5344CB8AC3E}">
        <p14:creationId xmlns:p14="http://schemas.microsoft.com/office/powerpoint/2010/main" val="3156053261"/>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9" name="Rectangle 6"/>
          <p:cNvSpPr>
            <a:spLocks noGrp="1" noChangeArrowheads="1"/>
          </p:cNvSpPr>
          <p:nvPr>
            <p:ph type="sldNum" sz="quarter" idx="12"/>
          </p:nvPr>
        </p:nvSpPr>
        <p:spPr>
          <a:ln/>
        </p:spPr>
        <p:txBody>
          <a:bodyPr/>
          <a:lstStyle>
            <a:lvl1pPr>
              <a:defRPr/>
            </a:lvl1pPr>
          </a:lstStyle>
          <a:p>
            <a:pPr>
              <a:defRPr/>
            </a:pPr>
            <a:fld id="{4EEE18B1-A933-42D9-B7DA-6A25D9CDC748}" type="slidenum">
              <a:rPr lang="es-ES" altLang="en-US"/>
              <a:pPr>
                <a:defRPr/>
              </a:pPr>
              <a:t>‹#›</a:t>
            </a:fld>
            <a:endParaRPr lang="es-ES" altLang="en-US"/>
          </a:p>
        </p:txBody>
      </p:sp>
    </p:spTree>
    <p:extLst>
      <p:ext uri="{BB962C8B-B14F-4D97-AF65-F5344CB8AC3E}">
        <p14:creationId xmlns:p14="http://schemas.microsoft.com/office/powerpoint/2010/main" val="527130423"/>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9386B45-7E74-4F0B-9CAC-2117C1A9E819}" type="slidenum">
              <a:rPr lang="es-ES" altLang="en-US"/>
              <a:pPr>
                <a:defRPr/>
              </a:pPr>
              <a:t>‹#›</a:t>
            </a:fld>
            <a:endParaRPr lang="es-ES" altLang="en-US"/>
          </a:p>
        </p:txBody>
      </p:sp>
    </p:spTree>
    <p:extLst>
      <p:ext uri="{BB962C8B-B14F-4D97-AF65-F5344CB8AC3E}">
        <p14:creationId xmlns:p14="http://schemas.microsoft.com/office/powerpoint/2010/main" val="1552309450"/>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9B84FBB-538E-469E-9956-DE47804C7DA5}" type="slidenum">
              <a:rPr lang="es-ES" altLang="en-US"/>
              <a:pPr>
                <a:defRPr/>
              </a:pPr>
              <a:t>‹#›</a:t>
            </a:fld>
            <a:endParaRPr lang="es-ES" altLang="en-US"/>
          </a:p>
        </p:txBody>
      </p:sp>
    </p:spTree>
    <p:extLst>
      <p:ext uri="{BB962C8B-B14F-4D97-AF65-F5344CB8AC3E}">
        <p14:creationId xmlns:p14="http://schemas.microsoft.com/office/powerpoint/2010/main" val="2104519643"/>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51D1353-853D-42C8-A21E-DE107A56DF42}" type="slidenum">
              <a:rPr lang="es-ES" altLang="en-US"/>
              <a:pPr>
                <a:defRPr/>
              </a:pPr>
              <a:t>‹#›</a:t>
            </a:fld>
            <a:endParaRPr lang="es-ES" altLang="en-US"/>
          </a:p>
        </p:txBody>
      </p:sp>
    </p:spTree>
    <p:extLst>
      <p:ext uri="{BB962C8B-B14F-4D97-AF65-F5344CB8AC3E}">
        <p14:creationId xmlns:p14="http://schemas.microsoft.com/office/powerpoint/2010/main" val="75875626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51DB1F9-FFDB-47D9-80B5-7E5859C2510B}" type="slidenum">
              <a:rPr lang="es-ES" altLang="en-US"/>
              <a:pPr>
                <a:defRPr/>
              </a:pPr>
              <a:t>‹#›</a:t>
            </a:fld>
            <a:endParaRPr lang="es-ES" altLang="en-US"/>
          </a:p>
        </p:txBody>
      </p:sp>
    </p:spTree>
    <p:extLst>
      <p:ext uri="{BB962C8B-B14F-4D97-AF65-F5344CB8AC3E}">
        <p14:creationId xmlns:p14="http://schemas.microsoft.com/office/powerpoint/2010/main" val="4091783773"/>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4482884-A249-46D3-8AA3-444CFBD3E38F}" type="slidenum">
              <a:rPr lang="es-ES" altLang="en-US"/>
              <a:pPr>
                <a:defRPr/>
              </a:pPr>
              <a:t>‹#›</a:t>
            </a:fld>
            <a:endParaRPr lang="es-ES" altLang="en-US"/>
          </a:p>
        </p:txBody>
      </p:sp>
    </p:spTree>
    <p:extLst>
      <p:ext uri="{BB962C8B-B14F-4D97-AF65-F5344CB8AC3E}">
        <p14:creationId xmlns:p14="http://schemas.microsoft.com/office/powerpoint/2010/main" val="8318503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82C9EBFD-408C-4ED0-9E1E-6D40ED5FFD5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23105543"/>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ICRC 2013 - S.Haino - AMS collaboration</a:t>
            </a: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C58BA62-A6DF-45C5-A3D8-9ECE5F620EC2}" type="slidenum">
              <a:rPr lang="es-ES" altLang="en-US"/>
              <a:pPr>
                <a:defRPr/>
              </a:pPr>
              <a:t>‹#›</a:t>
            </a:fld>
            <a:endParaRPr lang="es-ES" altLang="en-US"/>
          </a:p>
        </p:txBody>
      </p:sp>
    </p:spTree>
    <p:extLst>
      <p:ext uri="{BB962C8B-B14F-4D97-AF65-F5344CB8AC3E}">
        <p14:creationId xmlns:p14="http://schemas.microsoft.com/office/powerpoint/2010/main" val="732103492"/>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38884294"/>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86837006"/>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58479678"/>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4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57201490"/>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5_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609600" y="1285861"/>
            <a:ext cx="10972800" cy="484030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pic>
        <p:nvPicPr>
          <p:cNvPr id="7" name="图片 6"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
        <p:nvSpPr>
          <p:cNvPr id="8" name="标题 7"/>
          <p:cNvSpPr>
            <a:spLocks noGrp="1"/>
          </p:cNvSpPr>
          <p:nvPr>
            <p:ph type="title"/>
          </p:nvPr>
        </p:nvSpPr>
        <p:spPr>
          <a:xfrm>
            <a:off x="2095472" y="274638"/>
            <a:ext cx="9486928" cy="868346"/>
          </a:xfr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78817617"/>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820AB5C-DB25-40B8-99EF-85BBF40DCFF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0540929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4891D9-16BB-4824-8782-E83A1CFCC334}"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42822840"/>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3605334-74F3-4B92-BDF6-F35526425794}"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285845"/>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7235A9E-BEFA-4152-B020-D5EA53F7F3E6}"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759315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C80415C-DF25-47F9-9282-08E9254EE5B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113477017"/>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C227795-1442-4894-9D75-CA578BB8A66B}"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9650420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6DAF153-E1F3-418B-9C90-AF7FDB309774}"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11981416"/>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408B40E-CE45-43FA-8425-CF838887615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63121200"/>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00EDDF4-C652-4E34-BED1-45AC7269EEE9}"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80580317"/>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982CD0-1799-4C4E-844F-679B12F057C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38901740"/>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F1A6632-8446-4958-A0BF-86826F28BB2B}"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84746374"/>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35D7A88-8B03-4216-BA67-AE29310C7A9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99131837"/>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8"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a:defRPr/>
            </a:pPr>
            <a:r>
              <a:rPr kumimoji="0" lang="en-US" altLang="zh-CN" smtClean="0">
                <a:solidFill>
                  <a:srgbClr val="000000"/>
                </a:solidFill>
              </a:rPr>
              <a:t>2015-12-14</a:t>
            </a:r>
            <a:endParaRPr kumimoji="0" lang="en-US" dirty="0">
              <a:solidFill>
                <a:srgbClr val="000000"/>
              </a:solidFill>
              <a:ea typeface="黑体"/>
            </a:endParaRPr>
          </a:p>
        </p:txBody>
      </p:sp>
      <p:sp>
        <p:nvSpPr>
          <p:cNvPr id="9"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a:defRPr/>
            </a:pPr>
            <a:fld id="{ED29E1F8-16ED-489D-AB37-26F80E37A49B}" type="slidenum">
              <a:rPr kumimoji="0" lang="zh-CN" altLang="en-US" smtClean="0">
                <a:solidFill>
                  <a:srgbClr val="000000"/>
                </a:solidFill>
              </a:rPr>
              <a:pPr>
                <a:defRPr/>
              </a:pPr>
              <a:t>‹#›</a:t>
            </a:fld>
            <a:r>
              <a:rPr kumimoji="0" lang="zh-CN" altLang="en-US" dirty="0" smtClean="0">
                <a:solidFill>
                  <a:srgbClr val="000000"/>
                </a:solidFill>
              </a:rPr>
              <a:t>/</a:t>
            </a:r>
            <a:r>
              <a:rPr kumimoji="0" lang="en-US" altLang="zh-CN" dirty="0" smtClean="0">
                <a:solidFill>
                  <a:srgbClr val="000000"/>
                </a:solidFill>
              </a:rPr>
              <a:t>103</a:t>
            </a:r>
            <a:endParaRPr kumimoji="0" lang="en-US" dirty="0">
              <a:solidFill>
                <a:srgbClr val="000000"/>
              </a:solidFill>
              <a:ea typeface="黑体"/>
            </a:endParaRPr>
          </a:p>
        </p:txBody>
      </p:sp>
    </p:spTree>
    <p:extLst>
      <p:ext uri="{BB962C8B-B14F-4D97-AF65-F5344CB8AC3E}">
        <p14:creationId xmlns:p14="http://schemas.microsoft.com/office/powerpoint/2010/main" val="1314837905"/>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a:defRPr/>
            </a:pPr>
            <a:r>
              <a:rPr kumimoji="0" lang="en-US" altLang="zh-CN" smtClean="0">
                <a:solidFill>
                  <a:srgbClr val="000000"/>
                </a:solidFill>
              </a:rPr>
              <a:t>2015-12-14</a:t>
            </a:r>
            <a:endParaRPr kumimoji="0" lang="en-US" dirty="0">
              <a:solidFill>
                <a:srgbClr val="000000"/>
              </a:solidFill>
              <a:ea typeface="黑体"/>
            </a:endParaRPr>
          </a:p>
        </p:txBody>
      </p:sp>
      <p:sp>
        <p:nvSpPr>
          <p:cNvPr id="7"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a:defRPr/>
            </a:pPr>
            <a:fld id="{ED29E1F8-16ED-489D-AB37-26F80E37A49B}" type="slidenum">
              <a:rPr kumimoji="0" lang="zh-CN" altLang="en-US" smtClean="0">
                <a:solidFill>
                  <a:srgbClr val="000000"/>
                </a:solidFill>
              </a:rPr>
              <a:pPr>
                <a:defRPr/>
              </a:pPr>
              <a:t>‹#›</a:t>
            </a:fld>
            <a:r>
              <a:rPr kumimoji="0" lang="zh-CN" altLang="en-US" dirty="0" smtClean="0">
                <a:solidFill>
                  <a:srgbClr val="000000"/>
                </a:solidFill>
              </a:rPr>
              <a:t>/</a:t>
            </a:r>
            <a:r>
              <a:rPr kumimoji="0" lang="en-US" altLang="zh-CN" dirty="0" smtClean="0">
                <a:solidFill>
                  <a:srgbClr val="000000"/>
                </a:solidFill>
              </a:rPr>
              <a:t>103</a:t>
            </a:r>
            <a:endParaRPr kumimoji="0" lang="en-US" dirty="0">
              <a:solidFill>
                <a:srgbClr val="000000"/>
              </a:solidFill>
              <a:ea typeface="黑体"/>
            </a:endParaRPr>
          </a:p>
        </p:txBody>
      </p:sp>
    </p:spTree>
    <p:extLst>
      <p:ext uri="{BB962C8B-B14F-4D97-AF65-F5344CB8AC3E}">
        <p14:creationId xmlns:p14="http://schemas.microsoft.com/office/powerpoint/2010/main" val="1337441900"/>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5" name="图片 4" descr="logo-full-transp.png"/>
          <p:cNvPicPr>
            <a:picLocks noChangeAspect="1"/>
          </p:cNvPicPr>
          <p:nvPr userDrawn="1"/>
        </p:nvPicPr>
        <p:blipFill>
          <a:blip r:embed="rId2" cstate="print">
            <a:clrChange>
              <a:clrFrom>
                <a:srgbClr val="FFFFFF"/>
              </a:clrFrom>
              <a:clrTo>
                <a:srgbClr val="FFFFFF">
                  <a:alpha val="0"/>
                </a:srgbClr>
              </a:clrTo>
            </a:clrChange>
          </a:blip>
          <a:stretch>
            <a:fillRect/>
          </a:stretch>
        </p:blipFill>
        <p:spPr>
          <a:xfrm>
            <a:off x="95251" y="94718"/>
            <a:ext cx="1904971" cy="905391"/>
          </a:xfrm>
          <a:prstGeom prst="rect">
            <a:avLst/>
          </a:prstGeom>
        </p:spPr>
      </p:pic>
    </p:spTree>
    <p:extLst>
      <p:ext uri="{BB962C8B-B14F-4D97-AF65-F5344CB8AC3E}">
        <p14:creationId xmlns:p14="http://schemas.microsoft.com/office/powerpoint/2010/main" val="9963755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984E7AC-2141-4EF5-BDDE-36E5F1E8BFE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96515213"/>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grpSp>
        <p:nvGrpSpPr>
          <p:cNvPr id="2" name="组合 10"/>
          <p:cNvGrpSpPr>
            <a:grpSpLocks/>
          </p:cNvGrpSpPr>
          <p:nvPr userDrawn="1"/>
        </p:nvGrpSpPr>
        <p:grpSpPr bwMode="auto">
          <a:xfrm>
            <a:off x="184153" y="260351"/>
            <a:ext cx="11468100" cy="802216"/>
            <a:chOff x="138882" y="260648"/>
            <a:chExt cx="8601036" cy="802796"/>
          </a:xfrm>
        </p:grpSpPr>
        <p:cxnSp>
          <p:nvCxnSpPr>
            <p:cNvPr id="3" name="直接连接符 2">
              <a:extLst>
                <a:ext uri="{FF2B5EF4-FFF2-40B4-BE49-F238E27FC236}"/>
              </a:extLst>
            </p:cNvPr>
            <p:cNvCxnSpPr/>
            <p:nvPr userDrawn="1"/>
          </p:nvCxnSpPr>
          <p:spPr>
            <a:xfrm>
              <a:off x="2043873" y="1052854"/>
              <a:ext cx="6696045"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 name="Picture 8" descr="C:\Users\Hiber W500\Desktop\图片10.png"/>
            <p:cNvPicPr>
              <a:picLocks noChangeAspect="1" noChangeArrowheads="1"/>
            </p:cNvPicPr>
            <p:nvPr userDrawn="1"/>
          </p:nvPicPr>
          <p:blipFill>
            <a:blip r:embed="rId2"/>
            <a:srcRect/>
            <a:stretch>
              <a:fillRect/>
            </a:stretch>
          </p:blipFill>
          <p:spPr bwMode="auto">
            <a:xfrm>
              <a:off x="138882" y="260648"/>
              <a:ext cx="2056854" cy="802796"/>
            </a:xfrm>
            <a:prstGeom prst="rect">
              <a:avLst/>
            </a:prstGeom>
            <a:noFill/>
            <a:ln w="9525">
              <a:noFill/>
              <a:miter lim="800000"/>
              <a:headEnd/>
              <a:tailEnd/>
            </a:ln>
          </p:spPr>
        </p:pic>
      </p:grpSp>
      <p:pic>
        <p:nvPicPr>
          <p:cNvPr id="5" name="图片 13"/>
          <p:cNvPicPr>
            <a:picLocks noChangeAspect="1"/>
          </p:cNvPicPr>
          <p:nvPr userDrawn="1"/>
        </p:nvPicPr>
        <p:blipFill>
          <a:blip r:embed="rId3"/>
          <a:srcRect/>
          <a:stretch>
            <a:fillRect/>
          </a:stretch>
        </p:blipFill>
        <p:spPr bwMode="auto">
          <a:xfrm>
            <a:off x="8303684" y="569385"/>
            <a:ext cx="2853267" cy="338667"/>
          </a:xfrm>
          <a:prstGeom prst="rect">
            <a:avLst/>
          </a:prstGeom>
          <a:noFill/>
          <a:ln w="9525">
            <a:noFill/>
            <a:miter lim="800000"/>
            <a:headEnd/>
            <a:tailEnd/>
          </a:ln>
        </p:spPr>
      </p:pic>
    </p:spTree>
    <p:extLst>
      <p:ext uri="{BB962C8B-B14F-4D97-AF65-F5344CB8AC3E}">
        <p14:creationId xmlns:p14="http://schemas.microsoft.com/office/powerpoint/2010/main" val="1368763157"/>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3D161D6-CB51-4BF7-A2C8-D0CF2B52AA7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176317978"/>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178295E-7EAC-4B40-84AA-AD4C1312DFB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7480650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B412D77-FC1A-4DAB-9C8B-4F46CFB4D6C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15724774"/>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2FCFE895-0F31-4EF8-8544-7A8762516A3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35795807"/>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77D0FFB8-C169-4EE6-9A12-F1A88FC6327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47451062"/>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34ED00E1-B18D-45AD-A288-4488DB41FCD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70660324"/>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2F3071A-6741-4807-8479-1625193201A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82638886"/>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D9E3482-62F6-4C2F-9A7F-E5D27660982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700999037"/>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58C100EC-64D6-4A84-B7B4-C7412823C20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3037486"/>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59BEB80-2A34-4725-BB3D-E01E840098F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32632016"/>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B6FEF06-B730-4B64-9586-2AF7C7BA634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51235287"/>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B515BEB-1A70-46C5-A4E7-0C9C25047F0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74309662"/>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109728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3938589"/>
            <a:ext cx="109728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543ADA22-574B-4D79-8700-1C2A6FB5E03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88062077"/>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a:xfrm>
            <a:off x="4165600" y="6245225"/>
            <a:ext cx="3860800" cy="476250"/>
          </a:xfrm>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3658A3B2-66B1-409C-AC34-D26538CD97C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68920569"/>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62B41F8D-A4C7-4683-91E1-6BF5CE38360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78257407"/>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9EACD8E-1056-497E-8D56-9C1C9D8728E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86004370"/>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4FE3019-9A89-46C3-A399-261C4A5B689C}"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6587825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52DFD73-44C3-4B0D-BC88-BAD708B0BAF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485437"/>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5926756-6A04-4D11-9566-CA65C59A596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70200902"/>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2A66B8B-EF28-4583-A23B-6D79504AA1B1}"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85140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19744510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3DA022D-BDB6-4C2D-AC42-0298F3DBE693}"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41155376"/>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A7629250-5E94-44B0-9D56-115E875D196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75909060"/>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7E725C0E-DF83-4929-8303-A69E9DFA0F2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56837557"/>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4DBC918-9373-404A-AE5A-A4F579982ABB}"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32812342"/>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E5C80B-B669-4EF6-8A62-816A9B1029E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92906257"/>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D22B50C-B37D-4D8B-9D1E-C774D32141D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04493813"/>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17ADC6-F58B-492D-913D-35F952CA4EA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52620865"/>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3C03721-A3EB-49B8-BB8B-4121DFFECB1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15570735"/>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833A5C4-66BC-4195-B0A8-458E0426FED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83030044"/>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9BEAD22-C420-4810-A846-C9D69AA7496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20737017"/>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5320CBF-637F-49B3-A00E-13BFDD2CE6C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898557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ADDE77C9-75B1-4533-8B0F-2214DB77986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74762094"/>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3B46F02E-E948-4E48-A104-0388F1C6B77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05010247"/>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F25462BD-D1D6-4E02-915F-A8173F4C1C3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31972758"/>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C73016EF-C77A-4911-ADEF-8D2FDC607F2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78265096"/>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8D6E6239-742C-4531-A231-A94FBDFF4B1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65201612"/>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D69F615-3964-41E5-AF6F-4BEE60F62B2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73561516"/>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CC91038-425F-4788-BDDB-AE91BCAA75B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08065153"/>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38F2A1D-8547-40D1-AD4D-6FEE03906FD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66564866"/>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103632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914400" y="4114800"/>
            <a:ext cx="103632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8401513E-EAFB-4A53-BE50-5F8EDC73FE6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45228036"/>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609600"/>
            <a:ext cx="103632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a:xfrm>
            <a:off x="8737600" y="6248400"/>
            <a:ext cx="2540000" cy="457200"/>
          </a:xfrm>
        </p:spPr>
        <p:txBody>
          <a:bodyPr/>
          <a:lstStyle>
            <a:lvl1pPr>
              <a:defRPr/>
            </a:lvl1pPr>
          </a:lstStyle>
          <a:p>
            <a:fld id="{4F75C91E-7DF2-42E9-8ED7-4E0C942E551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75187329"/>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nvPr>
        </p:nvSpPr>
        <p:spPr>
          <a:xfrm>
            <a:off x="6197600" y="1981200"/>
            <a:ext cx="5080000" cy="4114800"/>
          </a:xfrm>
        </p:spPr>
        <p:txBody>
          <a:bodyPr/>
          <a:lstStyle/>
          <a:p>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93449F5A-72DB-4155-8453-B2F0FFBE74C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58488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C51D92F-DC18-45BA-9B28-FC611CF70182}"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48100228"/>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752C532F-97AE-4BB4-9933-8FDC7DDF020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122280"/>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1578769"/>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665331"/>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156400"/>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5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825625"/>
            <a:ext cx="515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3190308"/>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2985983"/>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3317243"/>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3630315"/>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3692921"/>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0414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CF82D4F-56B7-4050-9F1D-0E568200EE1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84250772"/>
      </p:ext>
    </p:extLst>
  </p:cSld>
  <p:clrMapOvr>
    <a:masterClrMapping/>
  </p:clrMapOv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4507138"/>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6835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AEC3BF-535F-4963-B2DA-63DDC3153BC9}"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26BEC75-CA3F-41B9-93BE-F056E814EA4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7035680"/>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185101"/>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94686397"/>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25462298"/>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379563" cy="365125"/>
          </a:xfrm>
          <a:prstGeom prst="rect">
            <a:avLst/>
          </a:prstGeom>
        </p:spPr>
        <p:txBody>
          <a:bodyPr/>
          <a:lstStyle/>
          <a:p>
            <a:fld id="{6777F852-111C-4AB2-A882-6A2BA681CDCF}" type="datetimeFigureOut">
              <a:rPr lang="zh-CN" altLang="en-US" smtClean="0">
                <a:solidFill>
                  <a:srgbClr val="5B9BD5">
                    <a:lumMod val="75000"/>
                  </a:srgbClr>
                </a:solidFill>
              </a:rPr>
              <a:pPr/>
              <a:t>2018/7/31</a:t>
            </a:fld>
            <a:endParaRPr lang="zh-CN" altLang="en-US">
              <a:solidFill>
                <a:srgbClr val="5B9BD5">
                  <a:lumMod val="75000"/>
                </a:srgbClr>
              </a:solidFill>
            </a:endParaRPr>
          </a:p>
        </p:txBody>
      </p:sp>
      <p:sp>
        <p:nvSpPr>
          <p:cNvPr id="4" name="页脚占位符 3"/>
          <p:cNvSpPr>
            <a:spLocks noGrp="1"/>
          </p:cNvSpPr>
          <p:nvPr>
            <p:ph type="ftr" sz="quarter" idx="11"/>
          </p:nvPr>
        </p:nvSpPr>
        <p:spPr>
          <a:xfrm>
            <a:off x="3414533" y="6356352"/>
            <a:ext cx="5196068" cy="365125"/>
          </a:xfrm>
          <a:prstGeom prst="rect">
            <a:avLst/>
          </a:prstGeom>
        </p:spPr>
        <p:txBody>
          <a:bodyPr/>
          <a:lstStyle/>
          <a:p>
            <a:endParaRPr lang="zh-CN" altLang="en-US">
              <a:solidFill>
                <a:srgbClr val="5B9BD5">
                  <a:lumMod val="75000"/>
                </a:srgbClr>
              </a:solidFill>
            </a:endParaRPr>
          </a:p>
        </p:txBody>
      </p:sp>
      <p:sp>
        <p:nvSpPr>
          <p:cNvPr id="5" name="灯片编号占位符 4"/>
          <p:cNvSpPr>
            <a:spLocks noGrp="1"/>
          </p:cNvSpPr>
          <p:nvPr>
            <p:ph type="sldNum" sz="quarter" idx="12"/>
          </p:nvPr>
        </p:nvSpPr>
        <p:spPr>
          <a:xfrm>
            <a:off x="8610600" y="6356352"/>
            <a:ext cx="2743200" cy="365125"/>
          </a:xfrm>
          <a:prstGeom prst="rect">
            <a:avLst/>
          </a:prstGeom>
        </p:spPr>
        <p:txBody>
          <a:bodyPr/>
          <a:lstStyle/>
          <a:p>
            <a:fld id="{725C4470-E1B7-4EF2-ACC7-34A34405EEA0}" type="slidenum">
              <a:rPr lang="zh-CN" altLang="en-US" smtClean="0">
                <a:solidFill>
                  <a:srgbClr val="5B9BD5">
                    <a:lumMod val="75000"/>
                  </a:srgbClr>
                </a:solidFill>
              </a:rPr>
              <a:pPr/>
              <a:t>‹#›</a:t>
            </a:fld>
            <a:endParaRPr lang="zh-CN" altLang="en-US">
              <a:solidFill>
                <a:srgbClr val="5B9BD5">
                  <a:lumMod val="75000"/>
                </a:srgbClr>
              </a:solidFill>
            </a:endParaRPr>
          </a:p>
        </p:txBody>
      </p:sp>
    </p:spTree>
    <p:extLst>
      <p:ext uri="{BB962C8B-B14F-4D97-AF65-F5344CB8AC3E}">
        <p14:creationId xmlns:p14="http://schemas.microsoft.com/office/powerpoint/2010/main" val="1182836809"/>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379563" cy="365125"/>
          </a:xfrm>
          <a:prstGeom prst="rect">
            <a:avLst/>
          </a:prstGeom>
        </p:spPr>
        <p:txBody>
          <a:bodyPr/>
          <a:lstStyle/>
          <a:p>
            <a:fld id="{6777F852-111C-4AB2-A882-6A2BA681CDCF}" type="datetimeFigureOut">
              <a:rPr lang="zh-CN" altLang="en-US" smtClean="0">
                <a:solidFill>
                  <a:srgbClr val="5B9BD5">
                    <a:lumMod val="75000"/>
                  </a:srgbClr>
                </a:solidFill>
              </a:rPr>
              <a:pPr/>
              <a:t>2018/7/31</a:t>
            </a:fld>
            <a:endParaRPr lang="zh-CN" altLang="en-US">
              <a:solidFill>
                <a:srgbClr val="5B9BD5">
                  <a:lumMod val="75000"/>
                </a:srgbClr>
              </a:solidFill>
            </a:endParaRPr>
          </a:p>
        </p:txBody>
      </p:sp>
      <p:sp>
        <p:nvSpPr>
          <p:cNvPr id="4" name="页脚占位符 3"/>
          <p:cNvSpPr>
            <a:spLocks noGrp="1"/>
          </p:cNvSpPr>
          <p:nvPr>
            <p:ph type="ftr" sz="quarter" idx="11"/>
          </p:nvPr>
        </p:nvSpPr>
        <p:spPr>
          <a:xfrm>
            <a:off x="3414533" y="6356352"/>
            <a:ext cx="5196068" cy="365125"/>
          </a:xfrm>
          <a:prstGeom prst="rect">
            <a:avLst/>
          </a:prstGeom>
        </p:spPr>
        <p:txBody>
          <a:bodyPr/>
          <a:lstStyle/>
          <a:p>
            <a:endParaRPr lang="zh-CN" altLang="en-US">
              <a:solidFill>
                <a:srgbClr val="5B9BD5">
                  <a:lumMod val="75000"/>
                </a:srgbClr>
              </a:solidFill>
            </a:endParaRPr>
          </a:p>
        </p:txBody>
      </p:sp>
      <p:sp>
        <p:nvSpPr>
          <p:cNvPr id="5" name="灯片编号占位符 4"/>
          <p:cNvSpPr>
            <a:spLocks noGrp="1"/>
          </p:cNvSpPr>
          <p:nvPr>
            <p:ph type="sldNum" sz="quarter" idx="12"/>
          </p:nvPr>
        </p:nvSpPr>
        <p:spPr>
          <a:xfrm>
            <a:off x="8610600" y="6356352"/>
            <a:ext cx="2743200" cy="365125"/>
          </a:xfrm>
          <a:prstGeom prst="rect">
            <a:avLst/>
          </a:prstGeom>
        </p:spPr>
        <p:txBody>
          <a:bodyPr/>
          <a:lstStyle/>
          <a:p>
            <a:fld id="{725C4470-E1B7-4EF2-ACC7-34A34405EEA0}" type="slidenum">
              <a:rPr lang="zh-CN" altLang="en-US" smtClean="0">
                <a:solidFill>
                  <a:srgbClr val="5B9BD5">
                    <a:lumMod val="75000"/>
                  </a:srgbClr>
                </a:solidFill>
              </a:rPr>
              <a:pPr/>
              <a:t>‹#›</a:t>
            </a:fld>
            <a:endParaRPr lang="zh-CN" altLang="en-US">
              <a:solidFill>
                <a:srgbClr val="5B9BD5">
                  <a:lumMod val="75000"/>
                </a:srgbClr>
              </a:solidFill>
            </a:endParaRPr>
          </a:p>
        </p:txBody>
      </p:sp>
    </p:spTree>
    <p:extLst>
      <p:ext uri="{BB962C8B-B14F-4D97-AF65-F5344CB8AC3E}">
        <p14:creationId xmlns:p14="http://schemas.microsoft.com/office/powerpoint/2010/main" val="516318634"/>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12192000" cy="58214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650" dirty="0" smtClean="0">
                <a:solidFill>
                  <a:prstClr val="white"/>
                </a:solidFill>
                <a:latin typeface="黑体" panose="02010609060101010101" pitchFamily="49" charset="-122"/>
                <a:ea typeface="黑体" panose="02010609060101010101" pitchFamily="49" charset="-122"/>
              </a:rPr>
              <a:t>国家重大科技基础设施建设项目可研报告评审</a:t>
            </a:r>
            <a:endParaRPr lang="zh-CN" altLang="en-US" sz="1650" dirty="0">
              <a:solidFill>
                <a:prstClr val="white"/>
              </a:solidFill>
              <a:latin typeface="黑体" panose="02010609060101010101" pitchFamily="49" charset="-122"/>
              <a:ea typeface="黑体" panose="02010609060101010101" pitchFamily="49" charset="-122"/>
            </a:endParaRPr>
          </a:p>
        </p:txBody>
      </p:sp>
      <p:sp>
        <p:nvSpPr>
          <p:cNvPr id="7" name="矩形 6"/>
          <p:cNvSpPr/>
          <p:nvPr userDrawn="1"/>
        </p:nvSpPr>
        <p:spPr>
          <a:xfrm>
            <a:off x="0" y="6615384"/>
            <a:ext cx="12192000" cy="270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95250" algn="ctr" fontAlgn="base">
              <a:lnSpc>
                <a:spcPts val="1500"/>
              </a:lnSpc>
              <a:spcBef>
                <a:spcPts val="225"/>
              </a:spcBef>
              <a:spcAft>
                <a:spcPts val="225"/>
              </a:spcAft>
            </a:pPr>
            <a:r>
              <a:rPr lang="zh-CN" altLang="zh-CN" kern="0" dirty="0" smtClean="0">
                <a:solidFill>
                  <a:srgbClr val="000000"/>
                </a:solidFill>
                <a:latin typeface="黑体" panose="02010609060101010101" pitchFamily="49" charset="-122"/>
                <a:ea typeface="黑体" panose="02010609060101010101" pitchFamily="49" charset="-122"/>
                <a:cs typeface="宋体"/>
              </a:rPr>
              <a:t>中</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国</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科</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学</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院</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成</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都</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分</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院</a:t>
            </a:r>
            <a:r>
              <a:rPr lang="en-US" altLang="zh-CN" kern="0" dirty="0" smtClean="0">
                <a:solidFill>
                  <a:srgbClr val="000000"/>
                </a:solidFill>
                <a:latin typeface="黑体" panose="02010609060101010101" pitchFamily="49" charset="-122"/>
                <a:ea typeface="黑体" panose="02010609060101010101" pitchFamily="49" charset="-122"/>
                <a:cs typeface="宋体"/>
              </a:rPr>
              <a:t>                </a:t>
            </a:r>
            <a:r>
              <a:rPr lang="zh-CN" altLang="zh-CN" kern="0" dirty="0" smtClean="0">
                <a:solidFill>
                  <a:srgbClr val="000000"/>
                </a:solidFill>
                <a:latin typeface="黑体" panose="02010609060101010101" pitchFamily="49" charset="-122"/>
                <a:ea typeface="黑体" panose="02010609060101010101" pitchFamily="49" charset="-122"/>
                <a:cs typeface="宋体"/>
              </a:rPr>
              <a:t>中国科学院高能物理研究所</a:t>
            </a:r>
            <a:endParaRPr lang="zh-CN" altLang="zh-CN" kern="100" dirty="0">
              <a:solidFill>
                <a:prstClr val="white"/>
              </a:solidFill>
              <a:latin typeface="黑体" panose="02010609060101010101" pitchFamily="49" charset="-122"/>
              <a:ea typeface="黑体" panose="02010609060101010101" pitchFamily="49" charset="-122"/>
              <a:cs typeface="Times New Roman"/>
            </a:endParaRPr>
          </a:p>
        </p:txBody>
      </p:sp>
      <p:sp>
        <p:nvSpPr>
          <p:cNvPr id="9" name="文本占位符 8"/>
          <p:cNvSpPr>
            <a:spLocks noGrp="1"/>
          </p:cNvSpPr>
          <p:nvPr>
            <p:ph type="body" sz="quarter" idx="11" hasCustomPrompt="1"/>
          </p:nvPr>
        </p:nvSpPr>
        <p:spPr>
          <a:xfrm>
            <a:off x="609600" y="1484316"/>
            <a:ext cx="10972800" cy="4537075"/>
          </a:xfrm>
        </p:spPr>
        <p:txBody>
          <a:bodyPr/>
          <a:lstStyle>
            <a:lvl1pPr>
              <a:defRPr sz="1800">
                <a:solidFill>
                  <a:srgbClr val="0070C0"/>
                </a:solidFill>
                <a:latin typeface="黑体" panose="02010609060101010101" pitchFamily="49" charset="-122"/>
                <a:ea typeface="黑体" panose="02010609060101010101" pitchFamily="49" charset="-122"/>
              </a:defRPr>
            </a:lvl1pPr>
            <a:lvl2pPr>
              <a:defRPr sz="1650">
                <a:solidFill>
                  <a:schemeClr val="tx1"/>
                </a:solidFill>
                <a:latin typeface="黑体" panose="02010609060101010101" pitchFamily="49" charset="-122"/>
                <a:ea typeface="黑体" panose="02010609060101010101" pitchFamily="49" charset="-122"/>
              </a:defRPr>
            </a:lvl2pPr>
            <a:lvl3pPr>
              <a:defRPr sz="1500">
                <a:solidFill>
                  <a:srgbClr val="7030A0"/>
                </a:solidFill>
                <a:latin typeface="黑体" panose="02010609060101010101" pitchFamily="49" charset="-122"/>
                <a:ea typeface="黑体" panose="02010609060101010101" pitchFamily="49" charset="-122"/>
              </a:defRPr>
            </a:lvl3pPr>
          </a:lstStyle>
          <a:p>
            <a:pPr lvl="0"/>
            <a:r>
              <a:rPr lang="zh-CN" altLang="en-US" dirty="0" smtClean="0"/>
              <a:t>第一级</a:t>
            </a:r>
          </a:p>
          <a:p>
            <a:pPr lvl="1"/>
            <a:r>
              <a:rPr lang="zh-CN" altLang="en-US" dirty="0" smtClean="0"/>
              <a:t>第二级</a:t>
            </a:r>
          </a:p>
          <a:p>
            <a:pPr lvl="2"/>
            <a:r>
              <a:rPr lang="zh-CN" altLang="en-US" dirty="0" smtClean="0"/>
              <a:t>第三级</a:t>
            </a:r>
          </a:p>
        </p:txBody>
      </p:sp>
      <p:sp>
        <p:nvSpPr>
          <p:cNvPr id="13" name="文本占位符 12"/>
          <p:cNvSpPr>
            <a:spLocks noGrp="1"/>
          </p:cNvSpPr>
          <p:nvPr>
            <p:ph type="body" sz="quarter" idx="12"/>
          </p:nvPr>
        </p:nvSpPr>
        <p:spPr>
          <a:xfrm>
            <a:off x="609600" y="765178"/>
            <a:ext cx="10972800" cy="576263"/>
          </a:xfrm>
        </p:spPr>
        <p:txBody>
          <a:bodyPr/>
          <a:lstStyle>
            <a:lvl1pPr marL="0" indent="0" algn="ctr">
              <a:buNone/>
              <a:defRPr sz="2400" b="0">
                <a:solidFill>
                  <a:srgbClr val="EF2D44"/>
                </a:solidFill>
                <a:latin typeface="黑体" panose="02010609060101010101" pitchFamily="49" charset="-122"/>
                <a:ea typeface="黑体" panose="02010609060101010101" pitchFamily="49" charset="-122"/>
              </a:defRPr>
            </a:lvl1pPr>
          </a:lstStyle>
          <a:p>
            <a:pPr lvl="0"/>
            <a:endParaRPr lang="zh-CN" altLang="en-US" dirty="0" smtClean="0"/>
          </a:p>
        </p:txBody>
      </p:sp>
    </p:spTree>
    <p:extLst>
      <p:ext uri="{BB962C8B-B14F-4D97-AF65-F5344CB8AC3E}">
        <p14:creationId xmlns:p14="http://schemas.microsoft.com/office/powerpoint/2010/main" val="3823508913"/>
      </p:ext>
    </p:extLst>
  </p:cSld>
  <p:clrMapOvr>
    <a:masterClrMapping/>
  </p:clrMapOvr>
  <p:hf hdr="0" ftr="0"/>
</p:sldLayout>
</file>

<file path=ppt/slideLayouts/slideLayout4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F0CEAC0-074F-4077-A877-FBB2592D11ED}"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794288265"/>
      </p:ext>
    </p:extLst>
  </p:cSld>
  <p:clrMapOvr>
    <a:masterClrMapping/>
  </p:clrMapOvr>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F00CBE7-B73D-405B-848E-3CC63F27DD5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3962082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25A7AC8-EF65-4130-8E43-38B524DBDDEC}"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82487627"/>
      </p:ext>
    </p:extLst>
  </p:cSld>
  <p:clrMapOvr>
    <a:masterClrMapping/>
  </p:clrMapOvr>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098246D-A32C-4D8F-AEE5-462F181314F2}"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59552347"/>
      </p:ext>
    </p:extLst>
  </p:cSld>
  <p:clrMapOvr>
    <a:masterClrMapping/>
  </p:clrMapOvr>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07A95D5-B958-4ED9-9C0C-7BEC3BCB66F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132740737"/>
      </p:ext>
    </p:extLst>
  </p:cSld>
  <p:clrMapOvr>
    <a:masterClrMapping/>
  </p:clrMapOvr>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en-US">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E88668A4-84B4-453A-9C95-1858FB2AC312}"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189265032"/>
      </p:ext>
    </p:extLst>
  </p:cSld>
  <p:clrMapOvr>
    <a:masterClrMapping/>
  </p:clrMapOvr>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en-US">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FC5E895C-7F17-4A41-998C-E9E038A578C3}"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675597435"/>
      </p:ext>
    </p:extLst>
  </p:cSld>
  <p:clrMapOvr>
    <a:masterClrMapping/>
  </p:clrMapOvr>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en-US">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AC3D77A-E665-434B-9053-BF0D06D1C9B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765063143"/>
      </p:ext>
    </p:extLst>
  </p:cSld>
  <p:clrMapOvr>
    <a:masterClrMapping/>
  </p:clrMapOvr>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52E34439-20B1-4FA7-A44A-9B56A27A4B7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790878472"/>
      </p:ext>
    </p:extLst>
  </p:cSld>
  <p:clrMapOvr>
    <a:masterClrMapping/>
  </p:clrMapOvr>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6372B67-236B-4489-B9A5-FD5889DD44E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396903201"/>
      </p:ext>
    </p:extLst>
  </p:cSld>
  <p:clrMapOvr>
    <a:masterClrMapping/>
  </p:clrMapOvr>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36E4526-42E3-4B63-8949-71E5B729607D}"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90461796"/>
      </p:ext>
    </p:extLst>
  </p:cSld>
  <p:clrMapOvr>
    <a:masterClrMapping/>
  </p:clrMapOvr>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0EDDCBD-0C88-416C-8BA1-B755AC51799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933250070"/>
      </p:ext>
    </p:extLst>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609600"/>
            <a:ext cx="103632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914400" y="6248400"/>
            <a:ext cx="2540000" cy="457200"/>
          </a:xfrm>
        </p:spPr>
        <p:txBody>
          <a:bodyPr/>
          <a:lstStyle>
            <a:lvl1pPr>
              <a:defRPr/>
            </a:lvl1pPr>
          </a:lstStyle>
          <a:p>
            <a:endParaRPr lang="zh-CN" altLang="en-US">
              <a:solidFill>
                <a:srgbClr val="000000"/>
              </a:solidFill>
            </a:endParaRPr>
          </a:p>
        </p:txBody>
      </p:sp>
      <p:sp>
        <p:nvSpPr>
          <p:cNvPr id="4" name="页脚占位符 3"/>
          <p:cNvSpPr>
            <a:spLocks noGrp="1"/>
          </p:cNvSpPr>
          <p:nvPr>
            <p:ph type="ftr" sz="quarter" idx="11"/>
          </p:nvPr>
        </p:nvSpPr>
        <p:spPr>
          <a:xfrm>
            <a:off x="4165600" y="6248400"/>
            <a:ext cx="3860800" cy="457200"/>
          </a:xfrm>
        </p:spPr>
        <p:txBody>
          <a:bodyPr/>
          <a:lstStyle>
            <a:lvl1pPr>
              <a:defRPr/>
            </a:lvl1pPr>
          </a:lstStyle>
          <a:p>
            <a:endParaRPr lang="zh-CN" altLang="en-US">
              <a:solidFill>
                <a:srgbClr val="000000"/>
              </a:solidFill>
            </a:endParaRPr>
          </a:p>
        </p:txBody>
      </p:sp>
      <p:sp>
        <p:nvSpPr>
          <p:cNvPr id="5" name="灯片编号占位符 4"/>
          <p:cNvSpPr>
            <a:spLocks noGrp="1"/>
          </p:cNvSpPr>
          <p:nvPr>
            <p:ph type="sldNum" sz="quarter" idx="12"/>
          </p:nvPr>
        </p:nvSpPr>
        <p:spPr>
          <a:xfrm>
            <a:off x="8737600" y="6248400"/>
            <a:ext cx="2540000" cy="457200"/>
          </a:xfrm>
        </p:spPr>
        <p:txBody>
          <a:bodyPr/>
          <a:lstStyle>
            <a:lvl1pPr>
              <a:defRPr/>
            </a:lvl1pPr>
          </a:lstStyle>
          <a:p>
            <a:fld id="{68ED4102-3DF3-40F8-BB3F-4167145E515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09393821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BD3C73A-0327-418D-8A09-29FF595FE5C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12539521"/>
      </p:ext>
    </p:extLst>
  </p:cSld>
  <p:clrMapOvr>
    <a:masterClrMapping/>
  </p:clrMapOvr>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914400" y="1981200"/>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981200"/>
            <a:ext cx="508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914400" y="4114800"/>
            <a:ext cx="103632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914400" y="6248400"/>
            <a:ext cx="2540000" cy="457200"/>
          </a:xfrm>
        </p:spPr>
        <p:txBody>
          <a:bodyPr/>
          <a:lstStyle>
            <a:lvl1pPr>
              <a:defRPr/>
            </a:lvl1pPr>
          </a:lstStyle>
          <a:p>
            <a:endParaRPr lang="zh-CN" altLang="en-US">
              <a:solidFill>
                <a:srgbClr val="000000"/>
              </a:solidFill>
            </a:endParaRPr>
          </a:p>
        </p:txBody>
      </p:sp>
      <p:sp>
        <p:nvSpPr>
          <p:cNvPr id="7" name="页脚占位符 6"/>
          <p:cNvSpPr>
            <a:spLocks noGrp="1"/>
          </p:cNvSpPr>
          <p:nvPr>
            <p:ph type="ftr" sz="quarter" idx="11"/>
          </p:nvPr>
        </p:nvSpPr>
        <p:spPr>
          <a:xfrm>
            <a:off x="4165600" y="6248400"/>
            <a:ext cx="3860800" cy="457200"/>
          </a:xfrm>
        </p:spPr>
        <p:txBody>
          <a:bodyPr/>
          <a:lstStyle>
            <a:lvl1pPr>
              <a:defRPr/>
            </a:lvl1pPr>
          </a:lstStyle>
          <a:p>
            <a:endParaRPr lang="zh-CN" altLang="en-US">
              <a:solidFill>
                <a:srgbClr val="000000"/>
              </a:solidFill>
            </a:endParaRPr>
          </a:p>
        </p:txBody>
      </p:sp>
      <p:sp>
        <p:nvSpPr>
          <p:cNvPr id="8" name="灯片编号占位符 7"/>
          <p:cNvSpPr>
            <a:spLocks noGrp="1"/>
          </p:cNvSpPr>
          <p:nvPr>
            <p:ph type="sldNum" sz="quarter" idx="12"/>
          </p:nvPr>
        </p:nvSpPr>
        <p:spPr>
          <a:xfrm>
            <a:off x="8737600" y="6248400"/>
            <a:ext cx="2540000" cy="457200"/>
          </a:xfrm>
        </p:spPr>
        <p:txBody>
          <a:bodyPr/>
          <a:lstStyle>
            <a:lvl1pPr>
              <a:defRPr/>
            </a:lvl1pPr>
          </a:lstStyle>
          <a:p>
            <a:fld id="{B75E18A7-F43F-4895-A81D-1B5F49CAC820}"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087755135"/>
      </p:ext>
    </p:extLst>
  </p:cSld>
  <p:clrMapOvr>
    <a:masterClrMapping/>
  </p:clrMapOvr>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zh-CN" altLang="en-US">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zh-CN" altLang="en-US">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A6E740A4-53DB-4CB5-98CD-B152545F4E7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98652479"/>
      </p:ext>
    </p:extLst>
  </p:cSld>
  <p:clrMapOvr>
    <a:masterClrMapping/>
  </p:clrMapOvr>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E6C0D83-FF18-4F86-9CEB-9F6891BBA19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61021058"/>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897557-6978-47C1-B341-5AB410A3EA8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24140423"/>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EDF401-D8A8-47B7-9DDF-C216B0C903F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00095812"/>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562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825625"/>
            <a:ext cx="51562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9D21A744-A625-4DB8-8B23-670F3A281B5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110443"/>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654EAD5F-3824-46F7-ADD5-5F6CBCBFE62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09892497"/>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73EDAF91-2961-4FAC-8474-BDF89211113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04083709"/>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789A28A4-ADEC-47CE-96DA-142192626E1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46787385"/>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93541E08-C373-47AD-901F-5235C39DEC7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755501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7DD365D-A64B-452A-B6D7-D069463D8815}"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56883210"/>
      </p:ext>
    </p:extLst>
  </p:cSld>
  <p:clrMapOvr>
    <a:masterClrMapping/>
  </p:clrMapOvr>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F578FAAE-7C9A-4D3B-8DAC-F10BC0BF7A7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5367843"/>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F7E5BF-84D1-4760-8176-695B62300A8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33393212"/>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6835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A317F30-27F9-450F-8EF4-4247BC555D82}" type="datetime1">
              <a:rPr lang="zh-CN" altLang="en-US"/>
              <a:pPr>
                <a:defRPr/>
              </a:pPr>
              <a:t>2018/7/31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04E5C9E-0328-478A-B8C9-17F90DEFCEF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84165139"/>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idx="10"/>
          </p:nvPr>
        </p:nvSpPr>
        <p:spPr/>
        <p:txBody>
          <a:bodyPr/>
          <a:lstStyle>
            <a:lvl1pPr>
              <a:defRPr/>
            </a:lvl1pPr>
          </a:lstStyle>
          <a:p>
            <a:fld id="{4F32D56E-425D-4F0D-8CD9-92D3FEED444C}" type="slidenum">
              <a:rPr lang="en-US" altLang="zh-CN"/>
              <a:pPr/>
              <a:t>‹#›</a:t>
            </a:fld>
            <a:endParaRPr lang="en-US" altLang="zh-CN"/>
          </a:p>
        </p:txBody>
      </p:sp>
    </p:spTree>
    <p:extLst>
      <p:ext uri="{BB962C8B-B14F-4D97-AF65-F5344CB8AC3E}">
        <p14:creationId xmlns:p14="http://schemas.microsoft.com/office/powerpoint/2010/main" val="2633000004"/>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idx="10"/>
          </p:nvPr>
        </p:nvSpPr>
        <p:spPr/>
        <p:txBody>
          <a:bodyPr/>
          <a:lstStyle>
            <a:lvl1pPr>
              <a:defRPr/>
            </a:lvl1pPr>
          </a:lstStyle>
          <a:p>
            <a:fld id="{571C041A-17D9-48B4-9B21-B8C769AC308C}" type="slidenum">
              <a:rPr lang="en-US" altLang="zh-CN"/>
              <a:pPr/>
              <a:t>‹#›</a:t>
            </a:fld>
            <a:endParaRPr lang="en-US" altLang="zh-CN"/>
          </a:p>
        </p:txBody>
      </p:sp>
    </p:spTree>
    <p:extLst>
      <p:ext uri="{BB962C8B-B14F-4D97-AF65-F5344CB8AC3E}">
        <p14:creationId xmlns:p14="http://schemas.microsoft.com/office/powerpoint/2010/main" val="1453695364"/>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灯片编号占位符 3"/>
          <p:cNvSpPr>
            <a:spLocks noGrp="1"/>
          </p:cNvSpPr>
          <p:nvPr>
            <p:ph type="sldNum" idx="10"/>
          </p:nvPr>
        </p:nvSpPr>
        <p:spPr/>
        <p:txBody>
          <a:bodyPr/>
          <a:lstStyle>
            <a:lvl1pPr>
              <a:defRPr/>
            </a:lvl1pPr>
          </a:lstStyle>
          <a:p>
            <a:fld id="{576C4422-1ED5-4725-BC9F-840FEF52D0FF}" type="slidenum">
              <a:rPr lang="en-US" altLang="zh-CN"/>
              <a:pPr/>
              <a:t>‹#›</a:t>
            </a:fld>
            <a:endParaRPr lang="en-US" altLang="zh-CN"/>
          </a:p>
        </p:txBody>
      </p:sp>
    </p:spTree>
    <p:extLst>
      <p:ext uri="{BB962C8B-B14F-4D97-AF65-F5344CB8AC3E}">
        <p14:creationId xmlns:p14="http://schemas.microsoft.com/office/powerpoint/2010/main" val="3871870990"/>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1" y="1981200"/>
            <a:ext cx="5077884" cy="5291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5484" y="1981200"/>
            <a:ext cx="5080000" cy="5291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idx="10"/>
          </p:nvPr>
        </p:nvSpPr>
        <p:spPr/>
        <p:txBody>
          <a:bodyPr/>
          <a:lstStyle>
            <a:lvl1pPr>
              <a:defRPr/>
            </a:lvl1pPr>
          </a:lstStyle>
          <a:p>
            <a:fld id="{180BEC14-1F90-432E-B33E-CD3ABEF83A64}" type="slidenum">
              <a:rPr lang="en-US" altLang="zh-CN"/>
              <a:pPr/>
              <a:t>‹#›</a:t>
            </a:fld>
            <a:endParaRPr lang="en-US" altLang="zh-CN"/>
          </a:p>
        </p:txBody>
      </p:sp>
    </p:spTree>
    <p:extLst>
      <p:ext uri="{BB962C8B-B14F-4D97-AF65-F5344CB8AC3E}">
        <p14:creationId xmlns:p14="http://schemas.microsoft.com/office/powerpoint/2010/main" val="2961166103"/>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idx="10"/>
          </p:nvPr>
        </p:nvSpPr>
        <p:spPr/>
        <p:txBody>
          <a:bodyPr/>
          <a:lstStyle>
            <a:lvl1pPr>
              <a:defRPr/>
            </a:lvl1pPr>
          </a:lstStyle>
          <a:p>
            <a:fld id="{52F8F7AA-D601-4459-96CD-3998231187F6}" type="slidenum">
              <a:rPr lang="en-US" altLang="zh-CN"/>
              <a:pPr/>
              <a:t>‹#›</a:t>
            </a:fld>
            <a:endParaRPr lang="en-US" altLang="zh-CN"/>
          </a:p>
        </p:txBody>
      </p:sp>
    </p:spTree>
    <p:extLst>
      <p:ext uri="{BB962C8B-B14F-4D97-AF65-F5344CB8AC3E}">
        <p14:creationId xmlns:p14="http://schemas.microsoft.com/office/powerpoint/2010/main" val="2228113250"/>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idx="10"/>
          </p:nvPr>
        </p:nvSpPr>
        <p:spPr/>
        <p:txBody>
          <a:bodyPr/>
          <a:lstStyle>
            <a:lvl1pPr>
              <a:defRPr/>
            </a:lvl1pPr>
          </a:lstStyle>
          <a:p>
            <a:fld id="{26222899-8693-4AC9-B510-4E204F427980}" type="slidenum">
              <a:rPr lang="en-US" altLang="zh-CN"/>
              <a:pPr/>
              <a:t>‹#›</a:t>
            </a:fld>
            <a:endParaRPr lang="en-US" altLang="zh-CN"/>
          </a:p>
        </p:txBody>
      </p:sp>
    </p:spTree>
    <p:extLst>
      <p:ext uri="{BB962C8B-B14F-4D97-AF65-F5344CB8AC3E}">
        <p14:creationId xmlns:p14="http://schemas.microsoft.com/office/powerpoint/2010/main" val="922810601"/>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idx="10"/>
          </p:nvPr>
        </p:nvSpPr>
        <p:spPr/>
        <p:txBody>
          <a:bodyPr/>
          <a:lstStyle>
            <a:lvl1pPr>
              <a:defRPr/>
            </a:lvl1pPr>
          </a:lstStyle>
          <a:p>
            <a:fld id="{83219A29-51D2-490E-92E3-3C056F21BFE0}" type="slidenum">
              <a:rPr lang="en-US" altLang="zh-CN"/>
              <a:pPr/>
              <a:t>‹#›</a:t>
            </a:fld>
            <a:endParaRPr lang="en-US" altLang="zh-CN"/>
          </a:p>
        </p:txBody>
      </p:sp>
    </p:spTree>
    <p:extLst>
      <p:ext uri="{BB962C8B-B14F-4D97-AF65-F5344CB8AC3E}">
        <p14:creationId xmlns:p14="http://schemas.microsoft.com/office/powerpoint/2010/main" val="26824936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DFB1D8A-F047-4E97-8943-445646DA3CF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42541789"/>
      </p:ext>
    </p:extLst>
  </p:cSld>
  <p:clrMapOvr>
    <a:masterClrMapping/>
  </p:clrMapOvr>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灯片编号占位符 4"/>
          <p:cNvSpPr>
            <a:spLocks noGrp="1"/>
          </p:cNvSpPr>
          <p:nvPr>
            <p:ph type="sldNum" idx="10"/>
          </p:nvPr>
        </p:nvSpPr>
        <p:spPr/>
        <p:txBody>
          <a:bodyPr/>
          <a:lstStyle>
            <a:lvl1pPr>
              <a:defRPr/>
            </a:lvl1pPr>
          </a:lstStyle>
          <a:p>
            <a:fld id="{1ACB3A2F-3982-411F-A81B-656B9487CB03}" type="slidenum">
              <a:rPr lang="en-US" altLang="zh-CN"/>
              <a:pPr/>
              <a:t>‹#›</a:t>
            </a:fld>
            <a:endParaRPr lang="en-US" altLang="zh-CN"/>
          </a:p>
        </p:txBody>
      </p:sp>
    </p:spTree>
    <p:extLst>
      <p:ext uri="{BB962C8B-B14F-4D97-AF65-F5344CB8AC3E}">
        <p14:creationId xmlns:p14="http://schemas.microsoft.com/office/powerpoint/2010/main" val="1695524044"/>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灯片编号占位符 4"/>
          <p:cNvSpPr>
            <a:spLocks noGrp="1"/>
          </p:cNvSpPr>
          <p:nvPr>
            <p:ph type="sldNum" idx="10"/>
          </p:nvPr>
        </p:nvSpPr>
        <p:spPr/>
        <p:txBody>
          <a:bodyPr/>
          <a:lstStyle>
            <a:lvl1pPr>
              <a:defRPr/>
            </a:lvl1pPr>
          </a:lstStyle>
          <a:p>
            <a:fld id="{F63F2B16-1AB6-4BA7-BE7B-8BD7B132530B}" type="slidenum">
              <a:rPr lang="en-US" altLang="zh-CN"/>
              <a:pPr/>
              <a:t>‹#›</a:t>
            </a:fld>
            <a:endParaRPr lang="en-US" altLang="zh-CN"/>
          </a:p>
        </p:txBody>
      </p:sp>
    </p:spTree>
    <p:extLst>
      <p:ext uri="{BB962C8B-B14F-4D97-AF65-F5344CB8AC3E}">
        <p14:creationId xmlns:p14="http://schemas.microsoft.com/office/powerpoint/2010/main" val="1075745984"/>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idx="10"/>
          </p:nvPr>
        </p:nvSpPr>
        <p:spPr/>
        <p:txBody>
          <a:bodyPr/>
          <a:lstStyle>
            <a:lvl1pPr>
              <a:defRPr/>
            </a:lvl1pPr>
          </a:lstStyle>
          <a:p>
            <a:fld id="{E7CD6186-CC40-40AD-B028-0BFB8B550CF0}" type="slidenum">
              <a:rPr lang="en-US" altLang="zh-CN"/>
              <a:pPr/>
              <a:t>‹#›</a:t>
            </a:fld>
            <a:endParaRPr lang="en-US" altLang="zh-CN"/>
          </a:p>
        </p:txBody>
      </p:sp>
    </p:spTree>
    <p:extLst>
      <p:ext uri="{BB962C8B-B14F-4D97-AF65-F5344CB8AC3E}">
        <p14:creationId xmlns:p14="http://schemas.microsoft.com/office/powerpoint/2010/main" val="73608371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1" y="609600"/>
            <a:ext cx="2588684" cy="66627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66627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idx="10"/>
          </p:nvPr>
        </p:nvSpPr>
        <p:spPr/>
        <p:txBody>
          <a:bodyPr/>
          <a:lstStyle>
            <a:lvl1pPr>
              <a:defRPr/>
            </a:lvl1pPr>
          </a:lstStyle>
          <a:p>
            <a:fld id="{7500CFEA-90FF-40F8-B6ED-96862D0B3132}" type="slidenum">
              <a:rPr lang="en-US" altLang="zh-CN"/>
              <a:pPr/>
              <a:t>‹#›</a:t>
            </a:fld>
            <a:endParaRPr lang="en-US" altLang="zh-CN"/>
          </a:p>
        </p:txBody>
      </p:sp>
    </p:spTree>
    <p:extLst>
      <p:ext uri="{BB962C8B-B14F-4D97-AF65-F5344CB8AC3E}">
        <p14:creationId xmlns:p14="http://schemas.microsoft.com/office/powerpoint/2010/main" val="3042288468"/>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1942E0C-864D-4255-BB31-3FA5313F1B43}" type="slidenum">
              <a:rPr lang="zh-CN" altLang="en-US"/>
              <a:pPr>
                <a:defRPr/>
              </a:pPr>
              <a:t>‹#›</a:t>
            </a:fld>
            <a:endParaRPr lang="en-US" altLang="zh-CN" sz="1800"/>
          </a:p>
        </p:txBody>
      </p:sp>
    </p:spTree>
    <p:extLst>
      <p:ext uri="{BB962C8B-B14F-4D97-AF65-F5344CB8AC3E}">
        <p14:creationId xmlns:p14="http://schemas.microsoft.com/office/powerpoint/2010/main" val="3259305102"/>
      </p:ext>
    </p:extLst>
  </p:cSld>
  <p:clrMapOvr>
    <a:masterClrMapping/>
  </p:clrMapOvr>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7703D6-5591-4273-88A2-639284339F4A}" type="slidenum">
              <a:rPr lang="zh-CN" altLang="en-US"/>
              <a:pPr>
                <a:defRPr/>
              </a:pPr>
              <a:t>‹#›</a:t>
            </a:fld>
            <a:endParaRPr lang="en-US" altLang="zh-CN" sz="1800"/>
          </a:p>
        </p:txBody>
      </p:sp>
    </p:spTree>
    <p:extLst>
      <p:ext uri="{BB962C8B-B14F-4D97-AF65-F5344CB8AC3E}">
        <p14:creationId xmlns:p14="http://schemas.microsoft.com/office/powerpoint/2010/main" val="3329270331"/>
      </p:ext>
    </p:extLst>
  </p:cSld>
  <p:clrMapOvr>
    <a:masterClrMapping/>
  </p:clrMapOvr>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DD594551-4C56-47CE-9A8C-65E26BAC22A0}" type="slidenum">
              <a:rPr lang="zh-CN" altLang="en-US"/>
              <a:pPr>
                <a:defRPr/>
              </a:pPr>
              <a:t>‹#›</a:t>
            </a:fld>
            <a:endParaRPr lang="en-US" altLang="zh-CN" sz="1800"/>
          </a:p>
        </p:txBody>
      </p:sp>
    </p:spTree>
    <p:extLst>
      <p:ext uri="{BB962C8B-B14F-4D97-AF65-F5344CB8AC3E}">
        <p14:creationId xmlns:p14="http://schemas.microsoft.com/office/powerpoint/2010/main" val="3412564578"/>
      </p:ext>
    </p:extLst>
  </p:cSld>
  <p:clrMapOvr>
    <a:masterClrMapping/>
  </p:clrMapOvr>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09DCEE22-1D3A-4E0E-A657-1CC541395D30}" type="slidenum">
              <a:rPr lang="zh-CN" altLang="en-US"/>
              <a:pPr>
                <a:defRPr/>
              </a:pPr>
              <a:t>‹#›</a:t>
            </a:fld>
            <a:endParaRPr lang="en-US" altLang="zh-CN" sz="1800"/>
          </a:p>
        </p:txBody>
      </p:sp>
    </p:spTree>
    <p:extLst>
      <p:ext uri="{BB962C8B-B14F-4D97-AF65-F5344CB8AC3E}">
        <p14:creationId xmlns:p14="http://schemas.microsoft.com/office/powerpoint/2010/main" val="3930663607"/>
      </p:ext>
    </p:extLst>
  </p:cSld>
  <p:clrMapOvr>
    <a:masterClrMapping/>
  </p:clrMapOvr>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B544CADD-9121-41D4-8D00-AF156FC772D8}" type="slidenum">
              <a:rPr lang="zh-CN" altLang="en-US"/>
              <a:pPr>
                <a:defRPr/>
              </a:pPr>
              <a:t>‹#›</a:t>
            </a:fld>
            <a:endParaRPr lang="en-US" altLang="zh-CN" sz="1800"/>
          </a:p>
        </p:txBody>
      </p:sp>
    </p:spTree>
    <p:extLst>
      <p:ext uri="{BB962C8B-B14F-4D97-AF65-F5344CB8AC3E}">
        <p14:creationId xmlns:p14="http://schemas.microsoft.com/office/powerpoint/2010/main" val="2035247011"/>
      </p:ext>
    </p:extLst>
  </p:cSld>
  <p:clrMapOvr>
    <a:masterClrMapping/>
  </p:clrMapOvr>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435B4256-409A-4D22-8A1A-1EEDF9F62165}" type="slidenum">
              <a:rPr lang="zh-CN" altLang="en-US"/>
              <a:pPr>
                <a:defRPr/>
              </a:pPr>
              <a:t>‹#›</a:t>
            </a:fld>
            <a:endParaRPr lang="en-US" altLang="zh-CN" sz="1800"/>
          </a:p>
        </p:txBody>
      </p:sp>
    </p:spTree>
    <p:extLst>
      <p:ext uri="{BB962C8B-B14F-4D97-AF65-F5344CB8AC3E}">
        <p14:creationId xmlns:p14="http://schemas.microsoft.com/office/powerpoint/2010/main" val="259162067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66294C96-0DC1-4A89-A54F-D5EA7A154220}"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03470488"/>
      </p:ext>
    </p:extLst>
  </p:cSld>
  <p:clrMapOvr>
    <a:masterClrMapping/>
  </p:clrMapOvr>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DAA98E06-87FD-4E3F-989F-9DD24302ED38}" type="slidenum">
              <a:rPr lang="zh-CN" altLang="en-US"/>
              <a:pPr>
                <a:defRPr/>
              </a:pPr>
              <a:t>‹#›</a:t>
            </a:fld>
            <a:endParaRPr lang="en-US" altLang="zh-CN" sz="1800"/>
          </a:p>
        </p:txBody>
      </p:sp>
    </p:spTree>
    <p:extLst>
      <p:ext uri="{BB962C8B-B14F-4D97-AF65-F5344CB8AC3E}">
        <p14:creationId xmlns:p14="http://schemas.microsoft.com/office/powerpoint/2010/main" val="477933395"/>
      </p:ext>
    </p:extLst>
  </p:cSld>
  <p:clrMapOvr>
    <a:masterClrMapping/>
  </p:clrMapOvr>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341E5439-1759-4F87-BD63-7E48A2959784}" type="slidenum">
              <a:rPr lang="zh-CN" altLang="en-US"/>
              <a:pPr>
                <a:defRPr/>
              </a:pPr>
              <a:t>‹#›</a:t>
            </a:fld>
            <a:endParaRPr lang="en-US" altLang="zh-CN" sz="1800"/>
          </a:p>
        </p:txBody>
      </p:sp>
    </p:spTree>
    <p:extLst>
      <p:ext uri="{BB962C8B-B14F-4D97-AF65-F5344CB8AC3E}">
        <p14:creationId xmlns:p14="http://schemas.microsoft.com/office/powerpoint/2010/main" val="1254475065"/>
      </p:ext>
    </p:extLst>
  </p:cSld>
  <p:clrMapOvr>
    <a:masterClrMapping/>
  </p:clrMapOvr>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5F56BDA4-6539-49AA-872A-1A570A193148}" type="slidenum">
              <a:rPr lang="zh-CN" altLang="en-US"/>
              <a:pPr>
                <a:defRPr/>
              </a:pPr>
              <a:t>‹#›</a:t>
            </a:fld>
            <a:endParaRPr lang="en-US" altLang="zh-CN" sz="1800"/>
          </a:p>
        </p:txBody>
      </p:sp>
    </p:spTree>
    <p:extLst>
      <p:ext uri="{BB962C8B-B14F-4D97-AF65-F5344CB8AC3E}">
        <p14:creationId xmlns:p14="http://schemas.microsoft.com/office/powerpoint/2010/main" val="4145037645"/>
      </p:ext>
    </p:extLst>
  </p:cSld>
  <p:clrMapOvr>
    <a:masterClrMapping/>
  </p:clrMapOvr>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78F3C2B-B655-4029-B9CF-55129E50E05C}" type="slidenum">
              <a:rPr lang="zh-CN" altLang="en-US"/>
              <a:pPr>
                <a:defRPr/>
              </a:pPr>
              <a:t>‹#›</a:t>
            </a:fld>
            <a:endParaRPr lang="en-US" altLang="zh-CN" sz="1800"/>
          </a:p>
        </p:txBody>
      </p:sp>
    </p:spTree>
    <p:extLst>
      <p:ext uri="{BB962C8B-B14F-4D97-AF65-F5344CB8AC3E}">
        <p14:creationId xmlns:p14="http://schemas.microsoft.com/office/powerpoint/2010/main" val="3644890036"/>
      </p:ext>
    </p:extLst>
  </p:cSld>
  <p:clrMapOvr>
    <a:masterClrMapping/>
  </p:clrMapOvr>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7F1204CB-CBC5-4CDF-9D6E-B4156F9F2B9A}" type="slidenum">
              <a:rPr lang="zh-CN" altLang="en-US"/>
              <a:pPr>
                <a:defRPr/>
              </a:pPr>
              <a:t>‹#›</a:t>
            </a:fld>
            <a:endParaRPr lang="en-US" altLang="zh-CN" sz="1800"/>
          </a:p>
        </p:txBody>
      </p:sp>
    </p:spTree>
    <p:extLst>
      <p:ext uri="{BB962C8B-B14F-4D97-AF65-F5344CB8AC3E}">
        <p14:creationId xmlns:p14="http://schemas.microsoft.com/office/powerpoint/2010/main" val="4287474201"/>
      </p:ext>
    </p:extLst>
  </p:cSld>
  <p:clrMapOvr>
    <a:masterClrMapping/>
  </p:clrMapOvr>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75DCDA-F2EF-4461-8144-2C564A7F5B4F}" type="slidenum">
              <a:rPr lang="zh-CN" altLang="en-US"/>
              <a:pPr>
                <a:defRPr/>
              </a:pPr>
              <a:t>‹#›</a:t>
            </a:fld>
            <a:endParaRPr lang="en-US" altLang="zh-CN"/>
          </a:p>
        </p:txBody>
      </p:sp>
    </p:spTree>
    <p:extLst>
      <p:ext uri="{BB962C8B-B14F-4D97-AF65-F5344CB8AC3E}">
        <p14:creationId xmlns:p14="http://schemas.microsoft.com/office/powerpoint/2010/main" val="2567727983"/>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266FCE8-2BF6-4FF0-9847-E3761AF6FE5D}" type="slidenum">
              <a:rPr lang="zh-CN" altLang="en-US"/>
              <a:pPr>
                <a:defRPr/>
              </a:pPr>
              <a:t>‹#›</a:t>
            </a:fld>
            <a:endParaRPr lang="en-US" altLang="zh-CN"/>
          </a:p>
        </p:txBody>
      </p:sp>
    </p:spTree>
    <p:extLst>
      <p:ext uri="{BB962C8B-B14F-4D97-AF65-F5344CB8AC3E}">
        <p14:creationId xmlns:p14="http://schemas.microsoft.com/office/powerpoint/2010/main" val="564268377"/>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92EF08-1448-4A72-98A7-212898C56B9D}" type="slidenum">
              <a:rPr lang="zh-CN" altLang="en-US"/>
              <a:pPr>
                <a:defRPr/>
              </a:pPr>
              <a:t>‹#›</a:t>
            </a:fld>
            <a:endParaRPr lang="en-US" altLang="zh-CN"/>
          </a:p>
        </p:txBody>
      </p:sp>
    </p:spTree>
    <p:extLst>
      <p:ext uri="{BB962C8B-B14F-4D97-AF65-F5344CB8AC3E}">
        <p14:creationId xmlns:p14="http://schemas.microsoft.com/office/powerpoint/2010/main" val="3691699859"/>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1114FC5-E116-4855-807E-BCF5DE612E20}" type="slidenum">
              <a:rPr lang="zh-CN" altLang="en-US"/>
              <a:pPr>
                <a:defRPr/>
              </a:pPr>
              <a:t>‹#›</a:t>
            </a:fld>
            <a:endParaRPr lang="en-US" altLang="zh-CN"/>
          </a:p>
        </p:txBody>
      </p:sp>
    </p:spTree>
    <p:extLst>
      <p:ext uri="{BB962C8B-B14F-4D97-AF65-F5344CB8AC3E}">
        <p14:creationId xmlns:p14="http://schemas.microsoft.com/office/powerpoint/2010/main" val="4158966668"/>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7439CCA8-9B9C-42AE-85D5-B0C42DF1D98A}" type="slidenum">
              <a:rPr lang="zh-CN" altLang="en-US"/>
              <a:pPr>
                <a:defRPr/>
              </a:pPr>
              <a:t>‹#›</a:t>
            </a:fld>
            <a:endParaRPr lang="en-US" altLang="zh-CN"/>
          </a:p>
        </p:txBody>
      </p:sp>
    </p:spTree>
    <p:extLst>
      <p:ext uri="{BB962C8B-B14F-4D97-AF65-F5344CB8AC3E}">
        <p14:creationId xmlns:p14="http://schemas.microsoft.com/office/powerpoint/2010/main" val="7146628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82C9EBFD-408C-4ED0-9E1E-6D40ED5FFD5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31880777"/>
      </p:ext>
    </p:extLst>
  </p:cSld>
  <p:clrMapOvr>
    <a:masterClrMapping/>
  </p:clrMapOvr>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269A6B8-1F17-44FC-87A8-E6AF72E2A89A}" type="slidenum">
              <a:rPr lang="zh-CN" altLang="en-US"/>
              <a:pPr>
                <a:defRPr/>
              </a:pPr>
              <a:t>‹#›</a:t>
            </a:fld>
            <a:endParaRPr lang="en-US" altLang="zh-CN"/>
          </a:p>
        </p:txBody>
      </p:sp>
    </p:spTree>
    <p:extLst>
      <p:ext uri="{BB962C8B-B14F-4D97-AF65-F5344CB8AC3E}">
        <p14:creationId xmlns:p14="http://schemas.microsoft.com/office/powerpoint/2010/main" val="2989984346"/>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6D7A513-B3B8-44E4-8F7C-2A43C343A6C4}" type="slidenum">
              <a:rPr lang="zh-CN" altLang="en-US"/>
              <a:pPr>
                <a:defRPr/>
              </a:pPr>
              <a:t>‹#›</a:t>
            </a:fld>
            <a:endParaRPr lang="en-US" altLang="zh-CN"/>
          </a:p>
        </p:txBody>
      </p:sp>
    </p:spTree>
    <p:extLst>
      <p:ext uri="{BB962C8B-B14F-4D97-AF65-F5344CB8AC3E}">
        <p14:creationId xmlns:p14="http://schemas.microsoft.com/office/powerpoint/2010/main" val="155916839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6D9021F-B37C-4C6E-95E7-8F5A101DA40A}" type="slidenum">
              <a:rPr lang="zh-CN" altLang="en-US"/>
              <a:pPr>
                <a:defRPr/>
              </a:pPr>
              <a:t>‹#›</a:t>
            </a:fld>
            <a:endParaRPr lang="en-US" altLang="zh-CN"/>
          </a:p>
        </p:txBody>
      </p:sp>
    </p:spTree>
    <p:extLst>
      <p:ext uri="{BB962C8B-B14F-4D97-AF65-F5344CB8AC3E}">
        <p14:creationId xmlns:p14="http://schemas.microsoft.com/office/powerpoint/2010/main" val="3638352149"/>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5C6B23F-8126-4873-BFE9-40D46435A735}" type="slidenum">
              <a:rPr lang="zh-CN" altLang="en-US"/>
              <a:pPr>
                <a:defRPr/>
              </a:pPr>
              <a:t>‹#›</a:t>
            </a:fld>
            <a:endParaRPr lang="en-US" altLang="zh-CN"/>
          </a:p>
        </p:txBody>
      </p:sp>
    </p:spTree>
    <p:extLst>
      <p:ext uri="{BB962C8B-B14F-4D97-AF65-F5344CB8AC3E}">
        <p14:creationId xmlns:p14="http://schemas.microsoft.com/office/powerpoint/2010/main" val="813492371"/>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9844CB4-9277-46D1-B344-C0BF6CBEAF65}" type="slidenum">
              <a:rPr lang="zh-CN" altLang="en-US"/>
              <a:pPr>
                <a:defRPr/>
              </a:pPr>
              <a:t>‹#›</a:t>
            </a:fld>
            <a:endParaRPr lang="en-US" altLang="zh-CN"/>
          </a:p>
        </p:txBody>
      </p:sp>
    </p:spTree>
    <p:extLst>
      <p:ext uri="{BB962C8B-B14F-4D97-AF65-F5344CB8AC3E}">
        <p14:creationId xmlns:p14="http://schemas.microsoft.com/office/powerpoint/2010/main" val="545871112"/>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09CB20B-872C-46BF-A6B7-317EA055003C}" type="slidenum">
              <a:rPr lang="zh-CN" altLang="en-US"/>
              <a:pPr>
                <a:defRPr/>
              </a:pPr>
              <a:t>‹#›</a:t>
            </a:fld>
            <a:endParaRPr lang="en-US" altLang="zh-CN"/>
          </a:p>
        </p:txBody>
      </p:sp>
    </p:spTree>
    <p:extLst>
      <p:ext uri="{BB962C8B-B14F-4D97-AF65-F5344CB8AC3E}">
        <p14:creationId xmlns:p14="http://schemas.microsoft.com/office/powerpoint/2010/main" val="3071414024"/>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endParaRPr 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E21F9086-1869-4859-B6D6-02EF0D260F7A}" type="slidenum">
              <a:rPr lang="zh-CN" altLang="en-US"/>
              <a:pPr>
                <a:defRPr/>
              </a:pPr>
              <a:t>‹#›</a:t>
            </a:fld>
            <a:endParaRPr lang="en-US" altLang="zh-CN"/>
          </a:p>
        </p:txBody>
      </p:sp>
    </p:spTree>
    <p:extLst>
      <p:ext uri="{BB962C8B-B14F-4D97-AF65-F5344CB8AC3E}">
        <p14:creationId xmlns:p14="http://schemas.microsoft.com/office/powerpoint/2010/main" val="3783606584"/>
      </p:ext>
    </p:extLst>
  </p:cSld>
  <p:clrMapOvr>
    <a:masterClrMapping/>
  </p:clrMapOvr>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endParaRPr 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454F60AC-5179-421C-A6A8-72B82E922B3B}" type="slidenum">
              <a:rPr lang="zh-CN" altLang="en-US"/>
              <a:pPr>
                <a:defRPr/>
              </a:pPr>
              <a:t>‹#›</a:t>
            </a:fld>
            <a:endParaRPr lang="en-US" altLang="zh-CN"/>
          </a:p>
        </p:txBody>
      </p:sp>
    </p:spTree>
    <p:extLst>
      <p:ext uri="{BB962C8B-B14F-4D97-AF65-F5344CB8AC3E}">
        <p14:creationId xmlns:p14="http://schemas.microsoft.com/office/powerpoint/2010/main" val="2133729826"/>
      </p:ext>
    </p:extLst>
  </p:cSld>
  <p:clrMapOvr>
    <a:masterClrMapping/>
  </p:clrMapOvr>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endParaRPr 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4345B858-74CF-4D2F-B3C5-C4F38E924478}" type="slidenum">
              <a:rPr lang="zh-CN" altLang="en-US"/>
              <a:pPr>
                <a:defRPr/>
              </a:pPr>
              <a:t>‹#›</a:t>
            </a:fld>
            <a:endParaRPr lang="en-US" altLang="zh-CN"/>
          </a:p>
        </p:txBody>
      </p:sp>
    </p:spTree>
    <p:extLst>
      <p:ext uri="{BB962C8B-B14F-4D97-AF65-F5344CB8AC3E}">
        <p14:creationId xmlns:p14="http://schemas.microsoft.com/office/powerpoint/2010/main" val="1873609862"/>
      </p:ext>
    </p:extLst>
  </p:cSld>
  <p:clrMapOvr>
    <a:masterClrMapping/>
  </p:clrMapOvr>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endParaRPr 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D85A1677-C21A-438C-9617-196CBDD052C3}" type="slidenum">
              <a:rPr lang="zh-CN" altLang="en-US"/>
              <a:pPr>
                <a:defRPr/>
              </a:pPr>
              <a:t>‹#›</a:t>
            </a:fld>
            <a:endParaRPr lang="en-US" altLang="zh-CN"/>
          </a:p>
        </p:txBody>
      </p:sp>
    </p:spTree>
    <p:extLst>
      <p:ext uri="{BB962C8B-B14F-4D97-AF65-F5344CB8AC3E}">
        <p14:creationId xmlns:p14="http://schemas.microsoft.com/office/powerpoint/2010/main" val="229400179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27078135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C80415C-DF25-47F9-9282-08E9254EE5B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34852643"/>
      </p:ext>
    </p:extLst>
  </p:cSld>
  <p:clrMapOvr>
    <a:masterClrMapping/>
  </p:clrMapOvr>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endParaRPr lang="en-US"/>
          </a:p>
        </p:txBody>
      </p:sp>
      <p:sp>
        <p:nvSpPr>
          <p:cNvPr id="8"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B66DA0F7-8F73-40B3-8F45-B040A4794142}" type="slidenum">
              <a:rPr lang="zh-CN" altLang="en-US"/>
              <a:pPr>
                <a:defRPr/>
              </a:pPr>
              <a:t>‹#›</a:t>
            </a:fld>
            <a:endParaRPr lang="en-US" altLang="zh-CN"/>
          </a:p>
        </p:txBody>
      </p:sp>
    </p:spTree>
    <p:extLst>
      <p:ext uri="{BB962C8B-B14F-4D97-AF65-F5344CB8AC3E}">
        <p14:creationId xmlns:p14="http://schemas.microsoft.com/office/powerpoint/2010/main" val="3930243331"/>
      </p:ext>
    </p:extLst>
  </p:cSld>
  <p:clrMapOvr>
    <a:masterClrMapping/>
  </p:clrMapOvr>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endParaRPr lang="en-US"/>
          </a:p>
        </p:txBody>
      </p:sp>
      <p:sp>
        <p:nvSpPr>
          <p:cNvPr id="4"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09FE06FD-A2AB-41BA-939B-E81D74B56D87}" type="slidenum">
              <a:rPr lang="zh-CN" altLang="en-US"/>
              <a:pPr>
                <a:defRPr/>
              </a:pPr>
              <a:t>‹#›</a:t>
            </a:fld>
            <a:endParaRPr lang="en-US" altLang="zh-CN"/>
          </a:p>
        </p:txBody>
      </p:sp>
    </p:spTree>
    <p:extLst>
      <p:ext uri="{BB962C8B-B14F-4D97-AF65-F5344CB8AC3E}">
        <p14:creationId xmlns:p14="http://schemas.microsoft.com/office/powerpoint/2010/main" val="2982427484"/>
      </p:ext>
    </p:extLst>
  </p:cSld>
  <p:clrMapOvr>
    <a:masterClrMapping/>
  </p:clrMapOvr>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endParaRPr lang="en-US"/>
          </a:p>
        </p:txBody>
      </p:sp>
      <p:sp>
        <p:nvSpPr>
          <p:cNvPr id="3"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64F20B8D-0261-4F7C-B457-C7DF64BF223A}" type="slidenum">
              <a:rPr lang="zh-CN" altLang="en-US"/>
              <a:pPr>
                <a:defRPr/>
              </a:pPr>
              <a:t>‹#›</a:t>
            </a:fld>
            <a:endParaRPr lang="en-US" altLang="zh-CN"/>
          </a:p>
        </p:txBody>
      </p:sp>
    </p:spTree>
    <p:extLst>
      <p:ext uri="{BB962C8B-B14F-4D97-AF65-F5344CB8AC3E}">
        <p14:creationId xmlns:p14="http://schemas.microsoft.com/office/powerpoint/2010/main" val="3075908312"/>
      </p:ext>
    </p:extLst>
  </p:cSld>
  <p:clrMapOvr>
    <a:masterClrMapping/>
  </p:clrMapOvr>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endParaRPr 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764E6302-2C9C-40F0-91E6-B999768AE616}" type="slidenum">
              <a:rPr lang="zh-CN" altLang="en-US"/>
              <a:pPr>
                <a:defRPr/>
              </a:pPr>
              <a:t>‹#›</a:t>
            </a:fld>
            <a:endParaRPr lang="en-US" altLang="zh-CN"/>
          </a:p>
        </p:txBody>
      </p:sp>
    </p:spTree>
    <p:extLst>
      <p:ext uri="{BB962C8B-B14F-4D97-AF65-F5344CB8AC3E}">
        <p14:creationId xmlns:p14="http://schemas.microsoft.com/office/powerpoint/2010/main" val="1744101303"/>
      </p:ext>
    </p:extLst>
  </p:cSld>
  <p:clrMapOvr>
    <a:masterClrMapping/>
  </p:clrMapOvr>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endParaRPr 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C8DE0BF9-6907-4883-9FB4-4613B3D4C84D}" type="slidenum">
              <a:rPr lang="zh-CN" altLang="en-US"/>
              <a:pPr>
                <a:defRPr/>
              </a:pPr>
              <a:t>‹#›</a:t>
            </a:fld>
            <a:endParaRPr lang="en-US" altLang="zh-CN"/>
          </a:p>
        </p:txBody>
      </p:sp>
    </p:spTree>
    <p:extLst>
      <p:ext uri="{BB962C8B-B14F-4D97-AF65-F5344CB8AC3E}">
        <p14:creationId xmlns:p14="http://schemas.microsoft.com/office/powerpoint/2010/main" val="4070724786"/>
      </p:ext>
    </p:extLst>
  </p:cSld>
  <p:clrMapOvr>
    <a:masterClrMapping/>
  </p:clrMapOvr>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endParaRPr 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1151DA02-C00F-4FD3-8DE6-49F8A2E4A6CE}" type="slidenum">
              <a:rPr lang="zh-CN" altLang="en-US"/>
              <a:pPr>
                <a:defRPr/>
              </a:pPr>
              <a:t>‹#›</a:t>
            </a:fld>
            <a:endParaRPr lang="en-US" altLang="zh-CN"/>
          </a:p>
        </p:txBody>
      </p:sp>
    </p:spTree>
    <p:extLst>
      <p:ext uri="{BB962C8B-B14F-4D97-AF65-F5344CB8AC3E}">
        <p14:creationId xmlns:p14="http://schemas.microsoft.com/office/powerpoint/2010/main" val="741953237"/>
      </p:ext>
    </p:extLst>
  </p:cSld>
  <p:clrMapOvr>
    <a:masterClrMapping/>
  </p:clrMapOvr>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endParaRPr 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217E0505-378C-4ACB-A520-762E4A478BF5}" type="slidenum">
              <a:rPr lang="zh-CN" altLang="en-US"/>
              <a:pPr>
                <a:defRPr/>
              </a:pPr>
              <a:t>‹#›</a:t>
            </a:fld>
            <a:endParaRPr lang="en-US" altLang="zh-CN"/>
          </a:p>
        </p:txBody>
      </p:sp>
    </p:spTree>
    <p:extLst>
      <p:ext uri="{BB962C8B-B14F-4D97-AF65-F5344CB8AC3E}">
        <p14:creationId xmlns:p14="http://schemas.microsoft.com/office/powerpoint/2010/main" val="2304982527"/>
      </p:ext>
    </p:extLst>
  </p:cSld>
  <p:clrMapOvr>
    <a:masterClrMapping/>
  </p:clrMapOvr>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5"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0195BCA-B6CF-420D-88F3-45DCAE604A2D}" type="slidenum">
              <a:rPr lang="en-US" altLang="zh-CN"/>
              <a:pPr>
                <a:defRPr/>
              </a:pPr>
              <a:t>‹#›</a:t>
            </a:fld>
            <a:endParaRPr lang="en-US" altLang="zh-CN"/>
          </a:p>
        </p:txBody>
      </p:sp>
    </p:spTree>
    <p:extLst>
      <p:ext uri="{BB962C8B-B14F-4D97-AF65-F5344CB8AC3E}">
        <p14:creationId xmlns:p14="http://schemas.microsoft.com/office/powerpoint/2010/main" val="654387310"/>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5"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0FC241ED-FBE4-4973-B474-4371E27B7FBA}" type="slidenum">
              <a:rPr lang="en-US" altLang="zh-CN"/>
              <a:pPr>
                <a:defRPr/>
              </a:pPr>
              <a:t>‹#›</a:t>
            </a:fld>
            <a:endParaRPr lang="en-US" altLang="zh-CN"/>
          </a:p>
        </p:txBody>
      </p:sp>
    </p:spTree>
    <p:extLst>
      <p:ext uri="{BB962C8B-B14F-4D97-AF65-F5344CB8AC3E}">
        <p14:creationId xmlns:p14="http://schemas.microsoft.com/office/powerpoint/2010/main" val="248025183"/>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5"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633DE64-7693-4F76-9EC4-A669CA55E6E4}" type="slidenum">
              <a:rPr lang="en-US" altLang="zh-CN"/>
              <a:pPr>
                <a:defRPr/>
              </a:pPr>
              <a:t>‹#›</a:t>
            </a:fld>
            <a:endParaRPr lang="en-US" altLang="zh-CN"/>
          </a:p>
        </p:txBody>
      </p:sp>
    </p:spTree>
    <p:extLst>
      <p:ext uri="{BB962C8B-B14F-4D97-AF65-F5344CB8AC3E}">
        <p14:creationId xmlns:p14="http://schemas.microsoft.com/office/powerpoint/2010/main" val="13388100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984E7AC-2141-4EF5-BDDE-36E5F1E8BFE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76709877"/>
      </p:ext>
    </p:extLst>
  </p:cSld>
  <p:clrMapOvr>
    <a:masterClrMapping/>
  </p:clrMapOvr>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19189"/>
            <a:ext cx="5384800" cy="5006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119189"/>
            <a:ext cx="5384800" cy="5006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6"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E150FA78-A527-4079-B162-0A9B6D475BEB}" type="slidenum">
              <a:rPr lang="en-US" altLang="zh-CN"/>
              <a:pPr>
                <a:defRPr/>
              </a:pPr>
              <a:t>‹#›</a:t>
            </a:fld>
            <a:endParaRPr lang="en-US" altLang="zh-CN"/>
          </a:p>
        </p:txBody>
      </p:sp>
    </p:spTree>
    <p:extLst>
      <p:ext uri="{BB962C8B-B14F-4D97-AF65-F5344CB8AC3E}">
        <p14:creationId xmlns:p14="http://schemas.microsoft.com/office/powerpoint/2010/main" val="663480262"/>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8"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137DCBCB-0BB1-4DC7-8639-DF96C7C04A8F}" type="slidenum">
              <a:rPr lang="en-US" altLang="zh-CN"/>
              <a:pPr>
                <a:defRPr/>
              </a:pPr>
              <a:t>‹#›</a:t>
            </a:fld>
            <a:endParaRPr lang="en-US" altLang="zh-CN"/>
          </a:p>
        </p:txBody>
      </p:sp>
    </p:spTree>
    <p:extLst>
      <p:ext uri="{BB962C8B-B14F-4D97-AF65-F5344CB8AC3E}">
        <p14:creationId xmlns:p14="http://schemas.microsoft.com/office/powerpoint/2010/main" val="3038088820"/>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4"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9E642034-863D-4826-BF94-C433685E1F03}" type="slidenum">
              <a:rPr lang="en-US" altLang="zh-CN"/>
              <a:pPr>
                <a:defRPr/>
              </a:pPr>
              <a:t>‹#›</a:t>
            </a:fld>
            <a:endParaRPr lang="en-US" altLang="zh-CN"/>
          </a:p>
        </p:txBody>
      </p:sp>
    </p:spTree>
    <p:extLst>
      <p:ext uri="{BB962C8B-B14F-4D97-AF65-F5344CB8AC3E}">
        <p14:creationId xmlns:p14="http://schemas.microsoft.com/office/powerpoint/2010/main" val="64984789"/>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3"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33C2D85E-FF99-4D47-9DE5-F71344024134}" type="slidenum">
              <a:rPr lang="en-US" altLang="zh-CN"/>
              <a:pPr>
                <a:defRPr/>
              </a:pPr>
              <a:t>‹#›</a:t>
            </a:fld>
            <a:endParaRPr lang="en-US" altLang="zh-CN"/>
          </a:p>
        </p:txBody>
      </p:sp>
    </p:spTree>
    <p:extLst>
      <p:ext uri="{BB962C8B-B14F-4D97-AF65-F5344CB8AC3E}">
        <p14:creationId xmlns:p14="http://schemas.microsoft.com/office/powerpoint/2010/main" val="3315753983"/>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6"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483D8A5-7650-45C2-97B2-60EB8FB07AAD}" type="slidenum">
              <a:rPr lang="en-US" altLang="zh-CN"/>
              <a:pPr>
                <a:defRPr/>
              </a:pPr>
              <a:t>‹#›</a:t>
            </a:fld>
            <a:endParaRPr lang="en-US" altLang="zh-CN"/>
          </a:p>
        </p:txBody>
      </p:sp>
    </p:spTree>
    <p:extLst>
      <p:ext uri="{BB962C8B-B14F-4D97-AF65-F5344CB8AC3E}">
        <p14:creationId xmlns:p14="http://schemas.microsoft.com/office/powerpoint/2010/main" val="4176627793"/>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6"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BF202A3-AAC6-48E8-A9CF-D88728181E68}" type="slidenum">
              <a:rPr lang="en-US" altLang="zh-CN"/>
              <a:pPr>
                <a:defRPr/>
              </a:pPr>
              <a:t>‹#›</a:t>
            </a:fld>
            <a:endParaRPr lang="en-US" altLang="zh-CN"/>
          </a:p>
        </p:txBody>
      </p:sp>
    </p:spTree>
    <p:extLst>
      <p:ext uri="{BB962C8B-B14F-4D97-AF65-F5344CB8AC3E}">
        <p14:creationId xmlns:p14="http://schemas.microsoft.com/office/powerpoint/2010/main" val="3231737223"/>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5"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47B8EDC-ECBC-469C-B909-7B68DA612984}" type="slidenum">
              <a:rPr lang="en-US" altLang="zh-CN"/>
              <a:pPr>
                <a:defRPr/>
              </a:pPr>
              <a:t>‹#›</a:t>
            </a:fld>
            <a:endParaRPr lang="en-US" altLang="zh-CN"/>
          </a:p>
        </p:txBody>
      </p:sp>
    </p:spTree>
    <p:extLst>
      <p:ext uri="{BB962C8B-B14F-4D97-AF65-F5344CB8AC3E}">
        <p14:creationId xmlns:p14="http://schemas.microsoft.com/office/powerpoint/2010/main" val="2279647977"/>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2401"/>
            <a:ext cx="2743200" cy="59737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2401"/>
            <a:ext cx="8026400" cy="5973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r>
              <a:rPr lang="en-US"/>
              <a:t>9/17/2013</a:t>
            </a:r>
          </a:p>
        </p:txBody>
      </p:sp>
      <p:sp>
        <p:nvSpPr>
          <p:cNvPr id="5" name="Footer Placeholder 4"/>
          <p:cNvSpPr>
            <a:spLocks noGrp="1" noChangeArrowheads="1"/>
          </p:cNvSpPr>
          <p:nvPr>
            <p:ph type="ftr" sz="quarter" idx="11"/>
          </p:nvPr>
        </p:nvSpPr>
        <p:spPr>
          <a:ln/>
        </p:spPr>
        <p:txBody>
          <a:bodyPr/>
          <a:lstStyle>
            <a:lvl1pPr>
              <a:defRPr/>
            </a:lvl1pPr>
          </a:lstStyle>
          <a:p>
            <a:pPr>
              <a:defRPr/>
            </a:pPr>
            <a:r>
              <a:rPr lang="en-US"/>
              <a:t>J. Kelley, Embry-Riddle 2013</a:t>
            </a:r>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B8CEB396-9FC2-416E-987B-9CEFE13B3E72}" type="slidenum">
              <a:rPr lang="en-US" altLang="zh-CN"/>
              <a:pPr>
                <a:defRPr/>
              </a:pPr>
              <a:t>‹#›</a:t>
            </a:fld>
            <a:endParaRPr lang="en-US" altLang="zh-CN"/>
          </a:p>
        </p:txBody>
      </p:sp>
    </p:spTree>
    <p:extLst>
      <p:ext uri="{BB962C8B-B14F-4D97-AF65-F5344CB8AC3E}">
        <p14:creationId xmlns:p14="http://schemas.microsoft.com/office/powerpoint/2010/main" val="1752847092"/>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BA84DBA-41F1-41BE-9E34-8C03C8036F1F}" type="slidenum">
              <a:rPr lang="en-US" altLang="zh-CN"/>
              <a:pPr>
                <a:defRPr/>
              </a:pPr>
              <a:t>‹#›</a:t>
            </a:fld>
            <a:endParaRPr lang="en-US" altLang="zh-CN"/>
          </a:p>
        </p:txBody>
      </p:sp>
    </p:spTree>
    <p:extLst>
      <p:ext uri="{BB962C8B-B14F-4D97-AF65-F5344CB8AC3E}">
        <p14:creationId xmlns:p14="http://schemas.microsoft.com/office/powerpoint/2010/main" val="98900838"/>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19E6EE2-1507-44FE-B997-F45CABF94657}" type="slidenum">
              <a:rPr lang="en-US" altLang="zh-CN"/>
              <a:pPr>
                <a:defRPr/>
              </a:pPr>
              <a:t>‹#›</a:t>
            </a:fld>
            <a:endParaRPr lang="en-US" altLang="zh-CN"/>
          </a:p>
        </p:txBody>
      </p:sp>
    </p:spTree>
    <p:extLst>
      <p:ext uri="{BB962C8B-B14F-4D97-AF65-F5344CB8AC3E}">
        <p14:creationId xmlns:p14="http://schemas.microsoft.com/office/powerpoint/2010/main" val="29308571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59BEB80-2A34-4725-BB3D-E01E840098F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1349303"/>
      </p:ext>
    </p:extLst>
  </p:cSld>
  <p:clrMapOvr>
    <a:masterClrMapping/>
  </p:clrMapOvr>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68EBF03-750C-484B-A761-10A01D59ECDC}" type="slidenum">
              <a:rPr lang="en-US" altLang="zh-CN"/>
              <a:pPr>
                <a:defRPr/>
              </a:pPr>
              <a:t>‹#›</a:t>
            </a:fld>
            <a:endParaRPr lang="en-US" altLang="zh-CN"/>
          </a:p>
        </p:txBody>
      </p:sp>
    </p:spTree>
    <p:extLst>
      <p:ext uri="{BB962C8B-B14F-4D97-AF65-F5344CB8AC3E}">
        <p14:creationId xmlns:p14="http://schemas.microsoft.com/office/powerpoint/2010/main" val="2290550143"/>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0BC1296-96F7-4F6F-B0BA-8F3994D3826A}" type="slidenum">
              <a:rPr lang="en-US" altLang="zh-CN"/>
              <a:pPr>
                <a:defRPr/>
              </a:pPr>
              <a:t>‹#›</a:t>
            </a:fld>
            <a:endParaRPr lang="en-US" altLang="zh-CN"/>
          </a:p>
        </p:txBody>
      </p:sp>
    </p:spTree>
    <p:extLst>
      <p:ext uri="{BB962C8B-B14F-4D97-AF65-F5344CB8AC3E}">
        <p14:creationId xmlns:p14="http://schemas.microsoft.com/office/powerpoint/2010/main" val="2989052443"/>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82D7AEE-C025-4E33-973B-00AD4AE49BCC}" type="slidenum">
              <a:rPr lang="en-US" altLang="zh-CN"/>
              <a:pPr>
                <a:defRPr/>
              </a:pPr>
              <a:t>‹#›</a:t>
            </a:fld>
            <a:endParaRPr lang="en-US" altLang="zh-CN"/>
          </a:p>
        </p:txBody>
      </p:sp>
    </p:spTree>
    <p:extLst>
      <p:ext uri="{BB962C8B-B14F-4D97-AF65-F5344CB8AC3E}">
        <p14:creationId xmlns:p14="http://schemas.microsoft.com/office/powerpoint/2010/main" val="3390376405"/>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DFDF50D-C5F2-4F83-93C1-FAADF6A4BBA9}" type="slidenum">
              <a:rPr lang="en-US" altLang="zh-CN"/>
              <a:pPr>
                <a:defRPr/>
              </a:pPr>
              <a:t>‹#›</a:t>
            </a:fld>
            <a:endParaRPr lang="en-US" altLang="zh-CN"/>
          </a:p>
        </p:txBody>
      </p:sp>
    </p:spTree>
    <p:extLst>
      <p:ext uri="{BB962C8B-B14F-4D97-AF65-F5344CB8AC3E}">
        <p14:creationId xmlns:p14="http://schemas.microsoft.com/office/powerpoint/2010/main" val="2350404984"/>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87E2EEA-04E6-46A2-AA1F-DD94FDB9D5CC}" type="slidenum">
              <a:rPr lang="en-US" altLang="zh-CN"/>
              <a:pPr>
                <a:defRPr/>
              </a:pPr>
              <a:t>‹#›</a:t>
            </a:fld>
            <a:endParaRPr lang="en-US" altLang="zh-CN"/>
          </a:p>
        </p:txBody>
      </p:sp>
    </p:spTree>
    <p:extLst>
      <p:ext uri="{BB962C8B-B14F-4D97-AF65-F5344CB8AC3E}">
        <p14:creationId xmlns:p14="http://schemas.microsoft.com/office/powerpoint/2010/main" val="300815056"/>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3F06DF5-8B37-4DA6-A786-FA2D05EB8625}" type="slidenum">
              <a:rPr lang="en-US" altLang="zh-CN"/>
              <a:pPr>
                <a:defRPr/>
              </a:pPr>
              <a:t>‹#›</a:t>
            </a:fld>
            <a:endParaRPr lang="en-US" altLang="zh-CN"/>
          </a:p>
        </p:txBody>
      </p:sp>
    </p:spTree>
    <p:extLst>
      <p:ext uri="{BB962C8B-B14F-4D97-AF65-F5344CB8AC3E}">
        <p14:creationId xmlns:p14="http://schemas.microsoft.com/office/powerpoint/2010/main" val="2639982209"/>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190CB99-E524-40C0-A5EC-D3A01904017E}" type="slidenum">
              <a:rPr lang="en-US" altLang="zh-CN"/>
              <a:pPr>
                <a:defRPr/>
              </a:pPr>
              <a:t>‹#›</a:t>
            </a:fld>
            <a:endParaRPr lang="en-US" altLang="zh-CN"/>
          </a:p>
        </p:txBody>
      </p:sp>
    </p:spTree>
    <p:extLst>
      <p:ext uri="{BB962C8B-B14F-4D97-AF65-F5344CB8AC3E}">
        <p14:creationId xmlns:p14="http://schemas.microsoft.com/office/powerpoint/2010/main" val="1623551230"/>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8E5181-94B7-4B14-B747-3F5EC836FEB1}" type="slidenum">
              <a:rPr lang="en-US" altLang="zh-CN"/>
              <a:pPr>
                <a:defRPr/>
              </a:pPr>
              <a:t>‹#›</a:t>
            </a:fld>
            <a:endParaRPr lang="en-US" altLang="zh-CN"/>
          </a:p>
        </p:txBody>
      </p:sp>
    </p:spTree>
    <p:extLst>
      <p:ext uri="{BB962C8B-B14F-4D97-AF65-F5344CB8AC3E}">
        <p14:creationId xmlns:p14="http://schemas.microsoft.com/office/powerpoint/2010/main" val="4216789677"/>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8F7A1DB-2736-4F07-97C9-AFC1A3936497}" type="slidenum">
              <a:rPr lang="en-US" altLang="zh-CN"/>
              <a:pPr>
                <a:defRPr/>
              </a:pPr>
              <a:t>‹#›</a:t>
            </a:fld>
            <a:endParaRPr lang="en-US" altLang="zh-CN"/>
          </a:p>
        </p:txBody>
      </p:sp>
    </p:spTree>
    <p:extLst>
      <p:ext uri="{BB962C8B-B14F-4D97-AF65-F5344CB8AC3E}">
        <p14:creationId xmlns:p14="http://schemas.microsoft.com/office/powerpoint/2010/main" val="1945295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3DA022D-BDB6-4C2D-AC42-0298F3DBE693}"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897610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ADDE77C9-75B1-4533-8B0F-2214DB77986D}"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5920846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C51D92F-DC18-45BA-9B28-FC611CF70182}"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8624725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CF82D4F-56B7-4050-9F1D-0E568200EE1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9461390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25A7AC8-EF65-4130-8E43-38B524DBDDEC}"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2983365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BD3C73A-0327-418D-8A09-29FF595FE5C4}"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1575528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7DD365D-A64B-452A-B6D7-D069463D8815}"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29960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15823813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DFB1D8A-F047-4E97-8943-445646DA3CFB}"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96642321"/>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66294C96-0DC1-4A89-A54F-D5EA7A154220}"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74332831"/>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82C9EBFD-408C-4ED0-9E1E-6D40ED5FFD5E}" type="slidenum">
              <a:rPr lang="zh-CN"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3915713"/>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1F0CEAC0-074F-4077-A877-FBB2592D11E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0760504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CF00CBE7-B73D-405B-848E-3CC63F27DD58}"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277173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E098246D-A32C-4D8F-AEE5-462F181314F2}"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0081275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607A95D5-B958-4ED9-9C0C-7BEC3BCB66FE}"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8570817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endParaRPr lang="zh-CN" altLang="en-US">
              <a:solidFill>
                <a:srgbClr val="000000"/>
              </a:solidFill>
            </a:endParaRPr>
          </a:p>
        </p:txBody>
      </p:sp>
      <p:sp>
        <p:nvSpPr>
          <p:cNvPr id="8" name="Footer Placeholder 7"/>
          <p:cNvSpPr>
            <a:spLocks noGrp="1"/>
          </p:cNvSpPr>
          <p:nvPr>
            <p:ph type="ftr" sz="quarter" idx="11"/>
          </p:nvPr>
        </p:nvSpPr>
        <p:spPr/>
        <p:txBody>
          <a:bodyPr/>
          <a:lstStyle/>
          <a:p>
            <a:endParaRPr lang="zh-CN" altLang="en-US">
              <a:solidFill>
                <a:srgbClr val="000000"/>
              </a:solidFill>
            </a:endParaRPr>
          </a:p>
        </p:txBody>
      </p:sp>
      <p:sp>
        <p:nvSpPr>
          <p:cNvPr id="9" name="Slide Number Placeholder 8"/>
          <p:cNvSpPr>
            <a:spLocks noGrp="1"/>
          </p:cNvSpPr>
          <p:nvPr>
            <p:ph type="sldNum" sz="quarter" idx="12"/>
          </p:nvPr>
        </p:nvSpPr>
        <p:spPr/>
        <p:txBody>
          <a:bodyPr/>
          <a:lstStyle/>
          <a:p>
            <a:fld id="{E88668A4-84B4-453A-9C95-1858FB2AC312}"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581363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solidFill>
                <a:srgbClr val="000000"/>
              </a:solidFill>
            </a:endParaRPr>
          </a:p>
        </p:txBody>
      </p:sp>
      <p:sp>
        <p:nvSpPr>
          <p:cNvPr id="4" name="Footer Placeholder 3"/>
          <p:cNvSpPr>
            <a:spLocks noGrp="1"/>
          </p:cNvSpPr>
          <p:nvPr>
            <p:ph type="ftr" sz="quarter" idx="11"/>
          </p:nvPr>
        </p:nvSpPr>
        <p:spPr/>
        <p:txBody>
          <a:bodyPr/>
          <a:lstStyle/>
          <a:p>
            <a:endParaRPr lang="zh-CN" altLang="en-US">
              <a:solidFill>
                <a:srgbClr val="000000"/>
              </a:solidFill>
            </a:endParaRPr>
          </a:p>
        </p:txBody>
      </p:sp>
      <p:sp>
        <p:nvSpPr>
          <p:cNvPr id="5" name="Slide Number Placeholder 4"/>
          <p:cNvSpPr>
            <a:spLocks noGrp="1"/>
          </p:cNvSpPr>
          <p:nvPr>
            <p:ph type="sldNum" sz="quarter" idx="12"/>
          </p:nvPr>
        </p:nvSpPr>
        <p:spPr/>
        <p:txBody>
          <a:bodyPr/>
          <a:lstStyle/>
          <a:p>
            <a:fld id="{FC5E895C-7F17-4A41-998C-E9E038A578C3}"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631386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solidFill>
                <a:srgbClr val="000000"/>
              </a:solidFill>
            </a:endParaRPr>
          </a:p>
        </p:txBody>
      </p:sp>
      <p:sp>
        <p:nvSpPr>
          <p:cNvPr id="3" name="Footer Placeholder 2"/>
          <p:cNvSpPr>
            <a:spLocks noGrp="1"/>
          </p:cNvSpPr>
          <p:nvPr>
            <p:ph type="ftr" sz="quarter" idx="11"/>
          </p:nvPr>
        </p:nvSpPr>
        <p:spPr/>
        <p:txBody>
          <a:bodyPr/>
          <a:lstStyle/>
          <a:p>
            <a:endParaRPr lang="zh-CN" altLang="en-US">
              <a:solidFill>
                <a:srgbClr val="000000"/>
              </a:solidFill>
            </a:endParaRPr>
          </a:p>
        </p:txBody>
      </p:sp>
      <p:sp>
        <p:nvSpPr>
          <p:cNvPr id="4" name="Slide Number Placeholder 3"/>
          <p:cNvSpPr>
            <a:spLocks noGrp="1"/>
          </p:cNvSpPr>
          <p:nvPr>
            <p:ph type="sldNum" sz="quarter" idx="12"/>
          </p:nvPr>
        </p:nvSpPr>
        <p:spPr/>
        <p:txBody>
          <a:bodyPr/>
          <a:lstStyle/>
          <a:p>
            <a:fld id="{1AC3D77A-E665-434B-9053-BF0D06D1C9B5}"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061247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24030633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52E34439-20B1-4FA7-A44A-9B56A27A4B7B}"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024390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a:solidFill>
                <a:srgbClr val="000000"/>
              </a:solidFill>
            </a:endParaRPr>
          </a:p>
        </p:txBody>
      </p:sp>
      <p:sp>
        <p:nvSpPr>
          <p:cNvPr id="6" name="Footer Placeholder 5"/>
          <p:cNvSpPr>
            <a:spLocks noGrp="1"/>
          </p:cNvSpPr>
          <p:nvPr>
            <p:ph type="ftr" sz="quarter" idx="11"/>
          </p:nvPr>
        </p:nvSpPr>
        <p:spPr/>
        <p:txBody>
          <a:bodyPr/>
          <a:lstStyle/>
          <a:p>
            <a:endParaRPr lang="zh-CN" altLang="en-US">
              <a:solidFill>
                <a:srgbClr val="000000"/>
              </a:solidFill>
            </a:endParaRPr>
          </a:p>
        </p:txBody>
      </p:sp>
      <p:sp>
        <p:nvSpPr>
          <p:cNvPr id="7" name="Slide Number Placeholder 6"/>
          <p:cNvSpPr>
            <a:spLocks noGrp="1"/>
          </p:cNvSpPr>
          <p:nvPr>
            <p:ph type="sldNum" sz="quarter" idx="12"/>
          </p:nvPr>
        </p:nvSpPr>
        <p:spPr/>
        <p:txBody>
          <a:bodyPr/>
          <a:lstStyle/>
          <a:p>
            <a:fld id="{36372B67-236B-4489-B9A5-FD5889DD44E7}"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787114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536E4526-42E3-4B63-8949-71E5B729607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6682279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a:solidFill>
                <a:srgbClr val="000000"/>
              </a:solidFill>
            </a:endParaRPr>
          </a:p>
        </p:txBody>
      </p:sp>
      <p:sp>
        <p:nvSpPr>
          <p:cNvPr id="5" name="Footer Placeholder 4"/>
          <p:cNvSpPr>
            <a:spLocks noGrp="1"/>
          </p:cNvSpPr>
          <p:nvPr>
            <p:ph type="ftr" sz="quarter" idx="11"/>
          </p:nvPr>
        </p:nvSpPr>
        <p:spPr/>
        <p:txBody>
          <a:bodyPr/>
          <a:lstStyle/>
          <a:p>
            <a:endParaRPr lang="zh-CN" altLang="en-US">
              <a:solidFill>
                <a:srgbClr val="000000"/>
              </a:solidFill>
            </a:endParaRPr>
          </a:p>
        </p:txBody>
      </p:sp>
      <p:sp>
        <p:nvSpPr>
          <p:cNvPr id="6" name="Slide Number Placeholder 5"/>
          <p:cNvSpPr>
            <a:spLocks noGrp="1"/>
          </p:cNvSpPr>
          <p:nvPr>
            <p:ph type="sldNum" sz="quarter" idx="12"/>
          </p:nvPr>
        </p:nvSpPr>
        <p:spPr/>
        <p:txBody>
          <a:bodyPr/>
          <a:lstStyle/>
          <a:p>
            <a:fld id="{90EDDCBD-0C88-416C-8BA1-B755AC51799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2932712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14815B82-D35E-4B99-9E24-0DC7A3538051}" type="slidenum">
              <a:rPr lang="zh-CN" altLang="en-US"/>
              <a:pPr>
                <a:defRPr/>
              </a:pPr>
              <a:t>‹#›</a:t>
            </a:fld>
            <a:endParaRPr lang="en-US" altLang="zh-CN" sz="1800"/>
          </a:p>
        </p:txBody>
      </p:sp>
    </p:spTree>
    <p:extLst>
      <p:ext uri="{BB962C8B-B14F-4D97-AF65-F5344CB8AC3E}">
        <p14:creationId xmlns:p14="http://schemas.microsoft.com/office/powerpoint/2010/main" val="3098307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AC19DA5-64EA-4841-8C57-1346A20E2F00}" type="slidenum">
              <a:rPr lang="zh-CN" altLang="en-US"/>
              <a:pPr>
                <a:defRPr/>
              </a:pPr>
              <a:t>‹#›</a:t>
            </a:fld>
            <a:endParaRPr lang="en-US" altLang="zh-CN" sz="1800"/>
          </a:p>
        </p:txBody>
      </p:sp>
    </p:spTree>
    <p:extLst>
      <p:ext uri="{BB962C8B-B14F-4D97-AF65-F5344CB8AC3E}">
        <p14:creationId xmlns:p14="http://schemas.microsoft.com/office/powerpoint/2010/main" val="31019116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161F3366-E7ED-46FE-ABFB-79C0E331D31F}" type="slidenum">
              <a:rPr lang="zh-CN" altLang="en-US"/>
              <a:pPr>
                <a:defRPr/>
              </a:pPr>
              <a:t>‹#›</a:t>
            </a:fld>
            <a:endParaRPr lang="en-US" altLang="zh-CN" sz="1800"/>
          </a:p>
        </p:txBody>
      </p:sp>
    </p:spTree>
    <p:extLst>
      <p:ext uri="{BB962C8B-B14F-4D97-AF65-F5344CB8AC3E}">
        <p14:creationId xmlns:p14="http://schemas.microsoft.com/office/powerpoint/2010/main" val="18187724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5A7494F-E304-411C-9877-4796ECAD6389}" type="slidenum">
              <a:rPr lang="zh-CN" altLang="en-US"/>
              <a:pPr>
                <a:defRPr/>
              </a:pPr>
              <a:t>‹#›</a:t>
            </a:fld>
            <a:endParaRPr lang="en-US" altLang="zh-CN" sz="1800"/>
          </a:p>
        </p:txBody>
      </p:sp>
    </p:spTree>
    <p:extLst>
      <p:ext uri="{BB962C8B-B14F-4D97-AF65-F5344CB8AC3E}">
        <p14:creationId xmlns:p14="http://schemas.microsoft.com/office/powerpoint/2010/main" val="138668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24E4AB19-FF88-4F08-8AD1-FB2043842BBC}" type="slidenum">
              <a:rPr lang="zh-CN" altLang="en-US"/>
              <a:pPr>
                <a:defRPr/>
              </a:pPr>
              <a:t>‹#›</a:t>
            </a:fld>
            <a:endParaRPr lang="en-US" altLang="zh-CN" sz="1800"/>
          </a:p>
        </p:txBody>
      </p:sp>
    </p:spTree>
    <p:extLst>
      <p:ext uri="{BB962C8B-B14F-4D97-AF65-F5344CB8AC3E}">
        <p14:creationId xmlns:p14="http://schemas.microsoft.com/office/powerpoint/2010/main" val="6388019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8052682E-B5BB-4853-B8D8-1443EC40A3BF}" type="slidenum">
              <a:rPr lang="zh-CN" altLang="en-US"/>
              <a:pPr>
                <a:defRPr/>
              </a:pPr>
              <a:t>‹#›</a:t>
            </a:fld>
            <a:endParaRPr lang="en-US" altLang="zh-CN" sz="1800"/>
          </a:p>
        </p:txBody>
      </p:sp>
    </p:spTree>
    <p:extLst>
      <p:ext uri="{BB962C8B-B14F-4D97-AF65-F5344CB8AC3E}">
        <p14:creationId xmlns:p14="http://schemas.microsoft.com/office/powerpoint/2010/main" val="135922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35761030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5BC15BA6-B34A-4510-B6E5-E9D71010C6C6}" type="slidenum">
              <a:rPr lang="zh-CN" altLang="en-US"/>
              <a:pPr>
                <a:defRPr/>
              </a:pPr>
              <a:t>‹#›</a:t>
            </a:fld>
            <a:endParaRPr lang="en-US" altLang="zh-CN" sz="1800"/>
          </a:p>
        </p:txBody>
      </p:sp>
    </p:spTree>
    <p:extLst>
      <p:ext uri="{BB962C8B-B14F-4D97-AF65-F5344CB8AC3E}">
        <p14:creationId xmlns:p14="http://schemas.microsoft.com/office/powerpoint/2010/main" val="13107006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91C7105E-D3FC-40B8-9D97-EDF4139A090B}" type="slidenum">
              <a:rPr lang="zh-CN" altLang="en-US"/>
              <a:pPr>
                <a:defRPr/>
              </a:pPr>
              <a:t>‹#›</a:t>
            </a:fld>
            <a:endParaRPr lang="en-US" altLang="zh-CN" sz="1800"/>
          </a:p>
        </p:txBody>
      </p:sp>
    </p:spTree>
    <p:extLst>
      <p:ext uri="{BB962C8B-B14F-4D97-AF65-F5344CB8AC3E}">
        <p14:creationId xmlns:p14="http://schemas.microsoft.com/office/powerpoint/2010/main" val="240027433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44CBA7D-4F10-4FC2-A664-ECE28CC100BB}" type="slidenum">
              <a:rPr lang="zh-CN" altLang="en-US"/>
              <a:pPr>
                <a:defRPr/>
              </a:pPr>
              <a:t>‹#›</a:t>
            </a:fld>
            <a:endParaRPr lang="en-US" altLang="zh-CN" sz="1800"/>
          </a:p>
        </p:txBody>
      </p:sp>
    </p:spTree>
    <p:extLst>
      <p:ext uri="{BB962C8B-B14F-4D97-AF65-F5344CB8AC3E}">
        <p14:creationId xmlns:p14="http://schemas.microsoft.com/office/powerpoint/2010/main" val="1472887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AAA97652-02A4-4675-8C8F-EE37CADCDEB9}" type="slidenum">
              <a:rPr lang="zh-CN" altLang="en-US"/>
              <a:pPr>
                <a:defRPr/>
              </a:pPr>
              <a:t>‹#›</a:t>
            </a:fld>
            <a:endParaRPr lang="en-US" altLang="zh-CN" sz="1800"/>
          </a:p>
        </p:txBody>
      </p:sp>
    </p:spTree>
    <p:extLst>
      <p:ext uri="{BB962C8B-B14F-4D97-AF65-F5344CB8AC3E}">
        <p14:creationId xmlns:p14="http://schemas.microsoft.com/office/powerpoint/2010/main" val="34738603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339C2781-B3E7-4AE3-A74B-19B07C3D6618}" type="slidenum">
              <a:rPr lang="zh-CN" altLang="en-US"/>
              <a:pPr>
                <a:defRPr/>
              </a:pPr>
              <a:t>‹#›</a:t>
            </a:fld>
            <a:endParaRPr lang="en-US" altLang="zh-CN" sz="1800"/>
          </a:p>
        </p:txBody>
      </p:sp>
    </p:spTree>
    <p:extLst>
      <p:ext uri="{BB962C8B-B14F-4D97-AF65-F5344CB8AC3E}">
        <p14:creationId xmlns:p14="http://schemas.microsoft.com/office/powerpoint/2010/main" val="1399823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F77C7AE-6529-43AA-8F99-B1961B5654E7}" type="slidenum">
              <a:rPr lang="zh-CN" altLang="en-US"/>
              <a:pPr>
                <a:defRPr/>
              </a:pPr>
              <a:t>‹#›</a:t>
            </a:fld>
            <a:endParaRPr lang="en-US" altLang="zh-CN" sz="1800"/>
          </a:p>
        </p:txBody>
      </p:sp>
    </p:spTree>
    <p:extLst>
      <p:ext uri="{BB962C8B-B14F-4D97-AF65-F5344CB8AC3E}">
        <p14:creationId xmlns:p14="http://schemas.microsoft.com/office/powerpoint/2010/main" val="402264969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5042942-B181-4381-80E4-D16D2335B666}" type="slidenum">
              <a:rPr lang="zh-CN" altLang="en-US"/>
              <a:pPr>
                <a:defRPr/>
              </a:pPr>
              <a:t>‹#›</a:t>
            </a:fld>
            <a:endParaRPr lang="en-US" altLang="zh-CN" sz="1800"/>
          </a:p>
        </p:txBody>
      </p:sp>
    </p:spTree>
    <p:extLst>
      <p:ext uri="{BB962C8B-B14F-4D97-AF65-F5344CB8AC3E}">
        <p14:creationId xmlns:p14="http://schemas.microsoft.com/office/powerpoint/2010/main" val="15516779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1138390-E202-46BC-9EE4-28C96E24C3B9}" type="slidenum">
              <a:rPr lang="zh-CN" altLang="en-US"/>
              <a:pPr>
                <a:defRPr/>
              </a:pPr>
              <a:t>‹#›</a:t>
            </a:fld>
            <a:endParaRPr lang="en-US" altLang="zh-CN" sz="1800"/>
          </a:p>
        </p:txBody>
      </p:sp>
    </p:spTree>
    <p:extLst>
      <p:ext uri="{BB962C8B-B14F-4D97-AF65-F5344CB8AC3E}">
        <p14:creationId xmlns:p14="http://schemas.microsoft.com/office/powerpoint/2010/main" val="22408504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22C6257-1B5D-48B5-8E9A-BB184743589A}" type="slidenum">
              <a:rPr lang="zh-CN" altLang="en-US"/>
              <a:pPr>
                <a:defRPr/>
              </a:pPr>
              <a:t>‹#›</a:t>
            </a:fld>
            <a:endParaRPr lang="en-US" altLang="zh-CN" sz="1800"/>
          </a:p>
        </p:txBody>
      </p:sp>
    </p:spTree>
    <p:extLst>
      <p:ext uri="{BB962C8B-B14F-4D97-AF65-F5344CB8AC3E}">
        <p14:creationId xmlns:p14="http://schemas.microsoft.com/office/powerpoint/2010/main" val="29547707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FBDBCEDD-C1F8-4FBE-8709-6C79D552074D}" type="slidenum">
              <a:rPr lang="zh-CN" altLang="en-US"/>
              <a:pPr>
                <a:defRPr/>
              </a:pPr>
              <a:t>‹#›</a:t>
            </a:fld>
            <a:endParaRPr lang="en-US" altLang="zh-CN" sz="1800"/>
          </a:p>
        </p:txBody>
      </p:sp>
    </p:spTree>
    <p:extLst>
      <p:ext uri="{BB962C8B-B14F-4D97-AF65-F5344CB8AC3E}">
        <p14:creationId xmlns:p14="http://schemas.microsoft.com/office/powerpoint/2010/main" val="1762920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663AAF-217D-4929-A374-302214B234F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60449032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2620D5E8-2CC5-407A-9621-446CAD8228DF}" type="slidenum">
              <a:rPr lang="zh-CN" altLang="en-US"/>
              <a:pPr>
                <a:defRPr/>
              </a:pPr>
              <a:t>‹#›</a:t>
            </a:fld>
            <a:endParaRPr lang="en-US" altLang="zh-CN" sz="1800"/>
          </a:p>
        </p:txBody>
      </p:sp>
    </p:spTree>
    <p:extLst>
      <p:ext uri="{BB962C8B-B14F-4D97-AF65-F5344CB8AC3E}">
        <p14:creationId xmlns:p14="http://schemas.microsoft.com/office/powerpoint/2010/main" val="310306473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BBE6E11A-35D4-4A58-BE5D-4C730E0BEB15}" type="slidenum">
              <a:rPr lang="zh-CN" altLang="en-US"/>
              <a:pPr>
                <a:defRPr/>
              </a:pPr>
              <a:t>‹#›</a:t>
            </a:fld>
            <a:endParaRPr lang="en-US" altLang="zh-CN" sz="1800"/>
          </a:p>
        </p:txBody>
      </p:sp>
    </p:spTree>
    <p:extLst>
      <p:ext uri="{BB962C8B-B14F-4D97-AF65-F5344CB8AC3E}">
        <p14:creationId xmlns:p14="http://schemas.microsoft.com/office/powerpoint/2010/main" val="29431015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B0CD96B-EA45-4187-81C9-41E6911F224E}" type="slidenum">
              <a:rPr lang="zh-CN" altLang="en-US"/>
              <a:pPr>
                <a:defRPr/>
              </a:pPr>
              <a:t>‹#›</a:t>
            </a:fld>
            <a:endParaRPr lang="en-US" altLang="zh-CN" sz="1800"/>
          </a:p>
        </p:txBody>
      </p:sp>
    </p:spTree>
    <p:extLst>
      <p:ext uri="{BB962C8B-B14F-4D97-AF65-F5344CB8AC3E}">
        <p14:creationId xmlns:p14="http://schemas.microsoft.com/office/powerpoint/2010/main" val="53392987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A9881F7-40E2-4E63-AF5E-31A5C48E80F8}" type="slidenum">
              <a:rPr lang="zh-CN" altLang="en-US"/>
              <a:pPr>
                <a:defRPr/>
              </a:pPr>
              <a:t>‹#›</a:t>
            </a:fld>
            <a:endParaRPr lang="en-US" altLang="zh-CN" sz="1800"/>
          </a:p>
        </p:txBody>
      </p:sp>
    </p:spTree>
    <p:extLst>
      <p:ext uri="{BB962C8B-B14F-4D97-AF65-F5344CB8AC3E}">
        <p14:creationId xmlns:p14="http://schemas.microsoft.com/office/powerpoint/2010/main" val="300284150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A2769C29-EE2B-468A-8613-ADB39249870C}" type="slidenum">
              <a:rPr lang="zh-CN" altLang="en-US"/>
              <a:pPr>
                <a:defRPr/>
              </a:pPr>
              <a:t>‹#›</a:t>
            </a:fld>
            <a:endParaRPr lang="en-US" altLang="zh-CN" sz="1800"/>
          </a:p>
        </p:txBody>
      </p:sp>
    </p:spTree>
    <p:extLst>
      <p:ext uri="{BB962C8B-B14F-4D97-AF65-F5344CB8AC3E}">
        <p14:creationId xmlns:p14="http://schemas.microsoft.com/office/powerpoint/2010/main" val="31977037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7749D1A-AF0C-453D-ACA9-55FCD53D3285}" type="slidenum">
              <a:rPr lang="zh-CN" altLang="en-US"/>
              <a:pPr>
                <a:defRPr/>
              </a:pPr>
              <a:t>‹#›</a:t>
            </a:fld>
            <a:endParaRPr lang="en-US" altLang="zh-CN" sz="1800"/>
          </a:p>
        </p:txBody>
      </p:sp>
    </p:spTree>
    <p:extLst>
      <p:ext uri="{BB962C8B-B14F-4D97-AF65-F5344CB8AC3E}">
        <p14:creationId xmlns:p14="http://schemas.microsoft.com/office/powerpoint/2010/main" val="42919909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cSld name="Titolo e sottotitolo">
    <p:spTree>
      <p:nvGrpSpPr>
        <p:cNvPr id="1" name=""/>
        <p:cNvGrpSpPr/>
        <p:nvPr/>
      </p:nvGrpSpPr>
      <p:grpSpPr>
        <a:xfrm>
          <a:off x="0" y="0"/>
          <a:ext cx="0" cy="0"/>
          <a:chOff x="0" y="0"/>
          <a:chExt cx="0" cy="0"/>
        </a:xfrm>
      </p:grpSpPr>
      <p:sp>
        <p:nvSpPr>
          <p:cNvPr id="11" name="Shape 11"/>
          <p:cNvSpPr>
            <a:spLocks noGrp="1"/>
          </p:cNvSpPr>
          <p:nvPr>
            <p:ph type="title"/>
          </p:nvPr>
        </p:nvSpPr>
        <p:spPr>
          <a:xfrm>
            <a:off x="1190625" y="1151930"/>
            <a:ext cx="9810750" cy="2321719"/>
          </a:xfrm>
          <a:prstGeom prst="rect">
            <a:avLst/>
          </a:prstGeom>
        </p:spPr>
        <p:txBody>
          <a:bodyPr anchor="b"/>
          <a:lstStyle/>
          <a:p>
            <a:r>
              <a:t>Titolo Testo</a:t>
            </a:r>
          </a:p>
        </p:txBody>
      </p:sp>
      <p:sp>
        <p:nvSpPr>
          <p:cNvPr id="12" name="Shape 12"/>
          <p:cNvSpPr>
            <a:spLocks noGrp="1"/>
          </p:cNvSpPr>
          <p:nvPr>
            <p:ph type="body" sz="quarter" idx="1"/>
          </p:nvPr>
        </p:nvSpPr>
        <p:spPr>
          <a:xfrm>
            <a:off x="1190625" y="3536156"/>
            <a:ext cx="9810750" cy="794742"/>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13" name="Shape 1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611786102"/>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Foto - Orizzontale">
    <p:spTree>
      <p:nvGrpSpPr>
        <p:cNvPr id="1" name=""/>
        <p:cNvGrpSpPr/>
        <p:nvPr/>
      </p:nvGrpSpPr>
      <p:grpSpPr>
        <a:xfrm>
          <a:off x="0" y="0"/>
          <a:ext cx="0" cy="0"/>
          <a:chOff x="0" y="0"/>
          <a:chExt cx="0" cy="0"/>
        </a:xfrm>
      </p:grpSpPr>
      <p:sp>
        <p:nvSpPr>
          <p:cNvPr id="20" name="Shape 20"/>
          <p:cNvSpPr>
            <a:spLocks noGrp="1"/>
          </p:cNvSpPr>
          <p:nvPr>
            <p:ph type="pic" idx="13"/>
          </p:nvPr>
        </p:nvSpPr>
        <p:spPr>
          <a:xfrm>
            <a:off x="1506140" y="446485"/>
            <a:ext cx="9167813" cy="4161234"/>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190625" y="4723805"/>
            <a:ext cx="9810750" cy="1000125"/>
          </a:xfrm>
          <a:prstGeom prst="rect">
            <a:avLst/>
          </a:prstGeom>
        </p:spPr>
        <p:txBody>
          <a:bodyPr anchor="b"/>
          <a:lstStyle/>
          <a:p>
            <a:r>
              <a:t>Titolo Testo</a:t>
            </a:r>
          </a:p>
        </p:txBody>
      </p:sp>
      <p:sp>
        <p:nvSpPr>
          <p:cNvPr id="22" name="Shape 22"/>
          <p:cNvSpPr>
            <a:spLocks noGrp="1"/>
          </p:cNvSpPr>
          <p:nvPr>
            <p:ph type="body" sz="quarter" idx="1"/>
          </p:nvPr>
        </p:nvSpPr>
        <p:spPr>
          <a:xfrm>
            <a:off x="1190625" y="5759649"/>
            <a:ext cx="9810750" cy="794742"/>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23" name="Shape 23"/>
          <p:cNvSpPr>
            <a:spLocks noGrp="1"/>
          </p:cNvSpPr>
          <p:nvPr>
            <p:ph type="sldNum" sz="quarter" idx="2"/>
          </p:nvPr>
        </p:nvSpPr>
        <p:spPr>
          <a:xfrm>
            <a:off x="5917310" y="6500812"/>
            <a:ext cx="347852" cy="297389"/>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437671730"/>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name="Titolo - Centrato">
    <p:spTree>
      <p:nvGrpSpPr>
        <p:cNvPr id="1" name=""/>
        <p:cNvGrpSpPr/>
        <p:nvPr/>
      </p:nvGrpSpPr>
      <p:grpSpPr>
        <a:xfrm>
          <a:off x="0" y="0"/>
          <a:ext cx="0" cy="0"/>
          <a:chOff x="0" y="0"/>
          <a:chExt cx="0" cy="0"/>
        </a:xfrm>
      </p:grpSpPr>
      <p:sp>
        <p:nvSpPr>
          <p:cNvPr id="30" name="Shape 30"/>
          <p:cNvSpPr>
            <a:spLocks noGrp="1"/>
          </p:cNvSpPr>
          <p:nvPr>
            <p:ph type="title"/>
          </p:nvPr>
        </p:nvSpPr>
        <p:spPr>
          <a:xfrm>
            <a:off x="1190625" y="2268141"/>
            <a:ext cx="9810750" cy="2321719"/>
          </a:xfrm>
          <a:prstGeom prst="rect">
            <a:avLst/>
          </a:prstGeom>
        </p:spPr>
        <p:txBody>
          <a:bodyPr/>
          <a:lstStyle/>
          <a:p>
            <a:r>
              <a:t>Titolo Testo</a:t>
            </a:r>
          </a:p>
        </p:txBody>
      </p:sp>
      <p:sp>
        <p:nvSpPr>
          <p:cNvPr id="31" name="Shape 3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88709881"/>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Foto - Verticale">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298406" y="446484"/>
            <a:ext cx="5000625" cy="5786438"/>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892969" y="446484"/>
            <a:ext cx="5000625" cy="2803922"/>
          </a:xfrm>
          <a:prstGeom prst="rect">
            <a:avLst/>
          </a:prstGeom>
        </p:spPr>
        <p:txBody>
          <a:bodyPr anchor="b"/>
          <a:lstStyle>
            <a:lvl1pPr>
              <a:defRPr sz="4219"/>
            </a:lvl1pPr>
          </a:lstStyle>
          <a:p>
            <a:r>
              <a:t>Titolo Testo</a:t>
            </a:r>
          </a:p>
        </p:txBody>
      </p:sp>
      <p:sp>
        <p:nvSpPr>
          <p:cNvPr id="40" name="Shape 40"/>
          <p:cNvSpPr>
            <a:spLocks noGrp="1"/>
          </p:cNvSpPr>
          <p:nvPr>
            <p:ph type="body" sz="quarter" idx="1"/>
          </p:nvPr>
        </p:nvSpPr>
        <p:spPr>
          <a:xfrm>
            <a:off x="892969" y="3348633"/>
            <a:ext cx="5000625" cy="2884289"/>
          </a:xfrm>
          <a:prstGeom prst="rect">
            <a:avLst/>
          </a:prstGeom>
        </p:spPr>
        <p:txBody>
          <a:bodyPr anchor="t"/>
          <a:lstStyle>
            <a:lvl1pPr marL="0" indent="0" algn="ctr">
              <a:spcBef>
                <a:spcPts val="0"/>
              </a:spcBef>
              <a:buSzTx/>
              <a:buNone/>
              <a:defRPr sz="2250"/>
            </a:lvl1pPr>
            <a:lvl2pPr marL="0" indent="160729" algn="ctr">
              <a:spcBef>
                <a:spcPts val="0"/>
              </a:spcBef>
              <a:buSzTx/>
              <a:buNone/>
              <a:defRPr sz="2250"/>
            </a:lvl2pPr>
            <a:lvl3pPr marL="0" indent="321457" algn="ctr">
              <a:spcBef>
                <a:spcPts val="0"/>
              </a:spcBef>
              <a:buSzTx/>
              <a:buNone/>
              <a:defRPr sz="2250"/>
            </a:lvl3pPr>
            <a:lvl4pPr marL="0" indent="482186" algn="ctr">
              <a:spcBef>
                <a:spcPts val="0"/>
              </a:spcBef>
              <a:buSzTx/>
              <a:buNone/>
              <a:defRPr sz="2250"/>
            </a:lvl4pPr>
            <a:lvl5pPr marL="0" indent="642915" algn="ctr">
              <a:spcBef>
                <a:spcPts val="0"/>
              </a:spcBef>
              <a:buSzTx/>
              <a:buNone/>
              <a:defRPr sz="2250"/>
            </a:lvl5pPr>
          </a:lstStyle>
          <a:p>
            <a:r>
              <a:t>Corpo livello uno</a:t>
            </a:r>
          </a:p>
          <a:p>
            <a:pPr lvl="1"/>
            <a:r>
              <a:t>Corpo livello due</a:t>
            </a:r>
          </a:p>
          <a:p>
            <a:pPr lvl="2"/>
            <a:r>
              <a:t>Corpo livello tre</a:t>
            </a:r>
          </a:p>
          <a:p>
            <a:pPr lvl="3"/>
            <a:r>
              <a:t>Corpo livello quattro</a:t>
            </a:r>
          </a:p>
          <a:p>
            <a:pPr lvl="4"/>
            <a:r>
              <a:t>Corpo livello cinque</a:t>
            </a:r>
          </a:p>
        </p:txBody>
      </p:sp>
      <p:sp>
        <p:nvSpPr>
          <p:cNvPr id="41" name="Shape 4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2939589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2" Type="http://schemas.openxmlformats.org/officeDocument/2006/relationships/slideLayout" Target="../slideLayouts/slideLayout152.xml"/><Relationship Id="rId16" Type="http://schemas.openxmlformats.org/officeDocument/2006/relationships/theme" Target="../theme/theme10.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1.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9" Type="http://schemas.openxmlformats.org/officeDocument/2006/relationships/slideLayout" Target="../slideLayouts/slideLayout215.xml"/><Relationship Id="rId21" Type="http://schemas.openxmlformats.org/officeDocument/2006/relationships/slideLayout" Target="../slideLayouts/slideLayout197.xml"/><Relationship Id="rId34" Type="http://schemas.openxmlformats.org/officeDocument/2006/relationships/slideLayout" Target="../slideLayouts/slideLayout210.xml"/><Relationship Id="rId42" Type="http://schemas.openxmlformats.org/officeDocument/2006/relationships/slideLayout" Target="../slideLayouts/slideLayout218.xml"/><Relationship Id="rId47" Type="http://schemas.openxmlformats.org/officeDocument/2006/relationships/slideLayout" Target="../slideLayouts/slideLayout223.xml"/><Relationship Id="rId50" Type="http://schemas.openxmlformats.org/officeDocument/2006/relationships/slideLayout" Target="../slideLayouts/slideLayout226.xml"/><Relationship Id="rId55" Type="http://schemas.openxmlformats.org/officeDocument/2006/relationships/slideLayout" Target="../slideLayouts/slideLayout231.xml"/><Relationship Id="rId7" Type="http://schemas.openxmlformats.org/officeDocument/2006/relationships/slideLayout" Target="../slideLayouts/slideLayout183.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9" Type="http://schemas.openxmlformats.org/officeDocument/2006/relationships/slideLayout" Target="../slideLayouts/slideLayout205.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32" Type="http://schemas.openxmlformats.org/officeDocument/2006/relationships/slideLayout" Target="../slideLayouts/slideLayout208.xml"/><Relationship Id="rId37" Type="http://schemas.openxmlformats.org/officeDocument/2006/relationships/slideLayout" Target="../slideLayouts/slideLayout213.xml"/><Relationship Id="rId40" Type="http://schemas.openxmlformats.org/officeDocument/2006/relationships/slideLayout" Target="../slideLayouts/slideLayout216.xml"/><Relationship Id="rId45" Type="http://schemas.openxmlformats.org/officeDocument/2006/relationships/slideLayout" Target="../slideLayouts/slideLayout221.xml"/><Relationship Id="rId53" Type="http://schemas.openxmlformats.org/officeDocument/2006/relationships/slideLayout" Target="../slideLayouts/slideLayout229.xml"/><Relationship Id="rId5" Type="http://schemas.openxmlformats.org/officeDocument/2006/relationships/slideLayout" Target="../slideLayouts/slideLayout181.xml"/><Relationship Id="rId19" Type="http://schemas.openxmlformats.org/officeDocument/2006/relationships/slideLayout" Target="../slideLayouts/slideLayout195.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slideLayout" Target="../slideLayouts/slideLayout206.xml"/><Relationship Id="rId35" Type="http://schemas.openxmlformats.org/officeDocument/2006/relationships/slideLayout" Target="../slideLayouts/slideLayout211.xml"/><Relationship Id="rId43" Type="http://schemas.openxmlformats.org/officeDocument/2006/relationships/slideLayout" Target="../slideLayouts/slideLayout219.xml"/><Relationship Id="rId48" Type="http://schemas.openxmlformats.org/officeDocument/2006/relationships/slideLayout" Target="../slideLayouts/slideLayout224.xml"/><Relationship Id="rId56" Type="http://schemas.openxmlformats.org/officeDocument/2006/relationships/slideLayout" Target="../slideLayouts/slideLayout232.xml"/><Relationship Id="rId8" Type="http://schemas.openxmlformats.org/officeDocument/2006/relationships/slideLayout" Target="../slideLayouts/slideLayout184.xml"/><Relationship Id="rId51" Type="http://schemas.openxmlformats.org/officeDocument/2006/relationships/slideLayout" Target="../slideLayouts/slideLayout227.xml"/><Relationship Id="rId3" Type="http://schemas.openxmlformats.org/officeDocument/2006/relationships/slideLayout" Target="../slideLayouts/slideLayout179.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33" Type="http://schemas.openxmlformats.org/officeDocument/2006/relationships/slideLayout" Target="../slideLayouts/slideLayout209.xml"/><Relationship Id="rId38" Type="http://schemas.openxmlformats.org/officeDocument/2006/relationships/slideLayout" Target="../slideLayouts/slideLayout214.xml"/><Relationship Id="rId46" Type="http://schemas.openxmlformats.org/officeDocument/2006/relationships/slideLayout" Target="../slideLayouts/slideLayout222.xml"/><Relationship Id="rId20" Type="http://schemas.openxmlformats.org/officeDocument/2006/relationships/slideLayout" Target="../slideLayouts/slideLayout196.xml"/><Relationship Id="rId41" Type="http://schemas.openxmlformats.org/officeDocument/2006/relationships/slideLayout" Target="../slideLayouts/slideLayout217.xml"/><Relationship Id="rId54" Type="http://schemas.openxmlformats.org/officeDocument/2006/relationships/slideLayout" Target="../slideLayouts/slideLayout230.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36" Type="http://schemas.openxmlformats.org/officeDocument/2006/relationships/slideLayout" Target="../slideLayouts/slideLayout212.xml"/><Relationship Id="rId49" Type="http://schemas.openxmlformats.org/officeDocument/2006/relationships/slideLayout" Target="../slideLayouts/slideLayout225.xml"/><Relationship Id="rId57" Type="http://schemas.openxmlformats.org/officeDocument/2006/relationships/theme" Target="../theme/theme12.xml"/><Relationship Id="rId10" Type="http://schemas.openxmlformats.org/officeDocument/2006/relationships/slideLayout" Target="../slideLayouts/slideLayout186.xml"/><Relationship Id="rId31" Type="http://schemas.openxmlformats.org/officeDocument/2006/relationships/slideLayout" Target="../slideLayouts/slideLayout207.xml"/><Relationship Id="rId44" Type="http://schemas.openxmlformats.org/officeDocument/2006/relationships/slideLayout" Target="../slideLayouts/slideLayout220.xml"/><Relationship Id="rId52" Type="http://schemas.openxmlformats.org/officeDocument/2006/relationships/slideLayout" Target="../slideLayouts/slideLayout22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40.xml"/><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13.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51.xml"/><Relationship Id="rId3" Type="http://schemas.openxmlformats.org/officeDocument/2006/relationships/slideLayout" Target="../slideLayouts/slideLayout246.xml"/><Relationship Id="rId7" Type="http://schemas.openxmlformats.org/officeDocument/2006/relationships/slideLayout" Target="../slideLayouts/slideLayout250.xml"/><Relationship Id="rId12" Type="http://schemas.openxmlformats.org/officeDocument/2006/relationships/theme" Target="../theme/theme14.xml"/><Relationship Id="rId2" Type="http://schemas.openxmlformats.org/officeDocument/2006/relationships/slideLayout" Target="../slideLayouts/slideLayout245.xml"/><Relationship Id="rId1" Type="http://schemas.openxmlformats.org/officeDocument/2006/relationships/slideLayout" Target="../slideLayouts/slideLayout244.xml"/><Relationship Id="rId6" Type="http://schemas.openxmlformats.org/officeDocument/2006/relationships/slideLayout" Target="../slideLayouts/slideLayout249.xml"/><Relationship Id="rId11" Type="http://schemas.openxmlformats.org/officeDocument/2006/relationships/slideLayout" Target="../slideLayouts/slideLayout254.xml"/><Relationship Id="rId5" Type="http://schemas.openxmlformats.org/officeDocument/2006/relationships/slideLayout" Target="../slideLayouts/slideLayout248.xml"/><Relationship Id="rId10" Type="http://schemas.openxmlformats.org/officeDocument/2006/relationships/slideLayout" Target="../slideLayouts/slideLayout253.xml"/><Relationship Id="rId4" Type="http://schemas.openxmlformats.org/officeDocument/2006/relationships/slideLayout" Target="../slideLayouts/slideLayout247.xml"/><Relationship Id="rId9" Type="http://schemas.openxmlformats.org/officeDocument/2006/relationships/slideLayout" Target="../slideLayouts/slideLayout2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12" Type="http://schemas.openxmlformats.org/officeDocument/2006/relationships/theme" Target="../theme/theme15.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11" Type="http://schemas.openxmlformats.org/officeDocument/2006/relationships/slideLayout" Target="../slideLayouts/slideLayout265.xml"/><Relationship Id="rId5" Type="http://schemas.openxmlformats.org/officeDocument/2006/relationships/slideLayout" Target="../slideLayouts/slideLayout259.xml"/><Relationship Id="rId10" Type="http://schemas.openxmlformats.org/officeDocument/2006/relationships/slideLayout" Target="../slideLayouts/slideLayout264.xml"/><Relationship Id="rId4" Type="http://schemas.openxmlformats.org/officeDocument/2006/relationships/slideLayout" Target="../slideLayouts/slideLayout258.xml"/><Relationship Id="rId9" Type="http://schemas.openxmlformats.org/officeDocument/2006/relationships/slideLayout" Target="../slideLayouts/slideLayout2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73.xml"/><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1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17.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96.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18.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07.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theme" Target="../theme/theme19.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18.xml"/><Relationship Id="rId3" Type="http://schemas.openxmlformats.org/officeDocument/2006/relationships/slideLayout" Target="../slideLayouts/slideLayout313.xml"/><Relationship Id="rId7" Type="http://schemas.openxmlformats.org/officeDocument/2006/relationships/slideLayout" Target="../slideLayouts/slideLayout317.xml"/><Relationship Id="rId12" Type="http://schemas.openxmlformats.org/officeDocument/2006/relationships/theme" Target="../theme/theme20.xml"/><Relationship Id="rId2" Type="http://schemas.openxmlformats.org/officeDocument/2006/relationships/slideLayout" Target="../slideLayouts/slideLayout312.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5" Type="http://schemas.openxmlformats.org/officeDocument/2006/relationships/slideLayout" Target="../slideLayouts/slideLayout315.xml"/><Relationship Id="rId10" Type="http://schemas.openxmlformats.org/officeDocument/2006/relationships/slideLayout" Target="../slideLayouts/slideLayout320.xml"/><Relationship Id="rId4" Type="http://schemas.openxmlformats.org/officeDocument/2006/relationships/slideLayout" Target="../slideLayouts/slideLayout314.xml"/><Relationship Id="rId9" Type="http://schemas.openxmlformats.org/officeDocument/2006/relationships/slideLayout" Target="../slideLayouts/slideLayout319.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329.xml"/><Relationship Id="rId3" Type="http://schemas.openxmlformats.org/officeDocument/2006/relationships/slideLayout" Target="../slideLayouts/slideLayout324.xml"/><Relationship Id="rId7" Type="http://schemas.openxmlformats.org/officeDocument/2006/relationships/slideLayout" Target="../slideLayouts/slideLayout328.xml"/><Relationship Id="rId12" Type="http://schemas.openxmlformats.org/officeDocument/2006/relationships/theme" Target="../theme/theme21.xml"/><Relationship Id="rId2" Type="http://schemas.openxmlformats.org/officeDocument/2006/relationships/slideLayout" Target="../slideLayouts/slideLayout323.xml"/><Relationship Id="rId1" Type="http://schemas.openxmlformats.org/officeDocument/2006/relationships/slideLayout" Target="../slideLayouts/slideLayout322.xml"/><Relationship Id="rId6" Type="http://schemas.openxmlformats.org/officeDocument/2006/relationships/slideLayout" Target="../slideLayouts/slideLayout327.xml"/><Relationship Id="rId11" Type="http://schemas.openxmlformats.org/officeDocument/2006/relationships/slideLayout" Target="../slideLayouts/slideLayout332.xml"/><Relationship Id="rId5" Type="http://schemas.openxmlformats.org/officeDocument/2006/relationships/slideLayout" Target="../slideLayouts/slideLayout326.xml"/><Relationship Id="rId10" Type="http://schemas.openxmlformats.org/officeDocument/2006/relationships/slideLayout" Target="../slideLayouts/slideLayout331.xml"/><Relationship Id="rId4" Type="http://schemas.openxmlformats.org/officeDocument/2006/relationships/slideLayout" Target="../slideLayouts/slideLayout325.xml"/><Relationship Id="rId9" Type="http://schemas.openxmlformats.org/officeDocument/2006/relationships/slideLayout" Target="../slideLayouts/slideLayout330.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40.xml"/><Relationship Id="rId13" Type="http://schemas.openxmlformats.org/officeDocument/2006/relationships/slideLayout" Target="../slideLayouts/slideLayout345.xml"/><Relationship Id="rId3" Type="http://schemas.openxmlformats.org/officeDocument/2006/relationships/slideLayout" Target="../slideLayouts/slideLayout335.xml"/><Relationship Id="rId7" Type="http://schemas.openxmlformats.org/officeDocument/2006/relationships/slideLayout" Target="../slideLayouts/slideLayout339.xml"/><Relationship Id="rId12" Type="http://schemas.openxmlformats.org/officeDocument/2006/relationships/slideLayout" Target="../slideLayouts/slideLayout344.xml"/><Relationship Id="rId2" Type="http://schemas.openxmlformats.org/officeDocument/2006/relationships/slideLayout" Target="../slideLayouts/slideLayout334.xml"/><Relationship Id="rId1" Type="http://schemas.openxmlformats.org/officeDocument/2006/relationships/slideLayout" Target="../slideLayouts/slideLayout333.xml"/><Relationship Id="rId6" Type="http://schemas.openxmlformats.org/officeDocument/2006/relationships/slideLayout" Target="../slideLayouts/slideLayout338.xml"/><Relationship Id="rId11" Type="http://schemas.openxmlformats.org/officeDocument/2006/relationships/slideLayout" Target="../slideLayouts/slideLayout343.xml"/><Relationship Id="rId5" Type="http://schemas.openxmlformats.org/officeDocument/2006/relationships/slideLayout" Target="../slideLayouts/slideLayout337.xml"/><Relationship Id="rId10" Type="http://schemas.openxmlformats.org/officeDocument/2006/relationships/slideLayout" Target="../slideLayouts/slideLayout342.xml"/><Relationship Id="rId4" Type="http://schemas.openxmlformats.org/officeDocument/2006/relationships/slideLayout" Target="../slideLayouts/slideLayout336.xml"/><Relationship Id="rId9" Type="http://schemas.openxmlformats.org/officeDocument/2006/relationships/slideLayout" Target="../slideLayouts/slideLayout341.xml"/><Relationship Id="rId14" Type="http://schemas.openxmlformats.org/officeDocument/2006/relationships/theme" Target="../theme/theme22.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348.xml"/><Relationship Id="rId2" Type="http://schemas.openxmlformats.org/officeDocument/2006/relationships/slideLayout" Target="../slideLayouts/slideLayout347.xml"/><Relationship Id="rId1" Type="http://schemas.openxmlformats.org/officeDocument/2006/relationships/slideLayout" Target="../slideLayouts/slideLayout346.xml"/><Relationship Id="rId5" Type="http://schemas.openxmlformats.org/officeDocument/2006/relationships/theme" Target="../theme/theme23.xml"/><Relationship Id="rId4" Type="http://schemas.openxmlformats.org/officeDocument/2006/relationships/slideLayout" Target="../slideLayouts/slideLayout349.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357.xml"/><Relationship Id="rId13" Type="http://schemas.openxmlformats.org/officeDocument/2006/relationships/slideLayout" Target="../slideLayouts/slideLayout362.xml"/><Relationship Id="rId3" Type="http://schemas.openxmlformats.org/officeDocument/2006/relationships/slideLayout" Target="../slideLayouts/slideLayout352.xml"/><Relationship Id="rId7" Type="http://schemas.openxmlformats.org/officeDocument/2006/relationships/slideLayout" Target="../slideLayouts/slideLayout356.xml"/><Relationship Id="rId12" Type="http://schemas.openxmlformats.org/officeDocument/2006/relationships/slideLayout" Target="../slideLayouts/slideLayout361.xml"/><Relationship Id="rId17" Type="http://schemas.openxmlformats.org/officeDocument/2006/relationships/theme" Target="../theme/theme24.xml"/><Relationship Id="rId2" Type="http://schemas.openxmlformats.org/officeDocument/2006/relationships/slideLayout" Target="../slideLayouts/slideLayout351.xml"/><Relationship Id="rId16" Type="http://schemas.openxmlformats.org/officeDocument/2006/relationships/slideLayout" Target="../slideLayouts/slideLayout365.xml"/><Relationship Id="rId1" Type="http://schemas.openxmlformats.org/officeDocument/2006/relationships/slideLayout" Target="../slideLayouts/slideLayout350.xml"/><Relationship Id="rId6" Type="http://schemas.openxmlformats.org/officeDocument/2006/relationships/slideLayout" Target="../slideLayouts/slideLayout355.xml"/><Relationship Id="rId11" Type="http://schemas.openxmlformats.org/officeDocument/2006/relationships/slideLayout" Target="../slideLayouts/slideLayout360.xml"/><Relationship Id="rId5" Type="http://schemas.openxmlformats.org/officeDocument/2006/relationships/slideLayout" Target="../slideLayouts/slideLayout354.xml"/><Relationship Id="rId15" Type="http://schemas.openxmlformats.org/officeDocument/2006/relationships/slideLayout" Target="../slideLayouts/slideLayout364.xml"/><Relationship Id="rId10" Type="http://schemas.openxmlformats.org/officeDocument/2006/relationships/slideLayout" Target="../slideLayouts/slideLayout359.xml"/><Relationship Id="rId4" Type="http://schemas.openxmlformats.org/officeDocument/2006/relationships/slideLayout" Target="../slideLayouts/slideLayout353.xml"/><Relationship Id="rId9" Type="http://schemas.openxmlformats.org/officeDocument/2006/relationships/slideLayout" Target="../slideLayouts/slideLayout358.xml"/><Relationship Id="rId14" Type="http://schemas.openxmlformats.org/officeDocument/2006/relationships/slideLayout" Target="../slideLayouts/slideLayout36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373.xml"/><Relationship Id="rId3" Type="http://schemas.openxmlformats.org/officeDocument/2006/relationships/slideLayout" Target="../slideLayouts/slideLayout368.xml"/><Relationship Id="rId7" Type="http://schemas.openxmlformats.org/officeDocument/2006/relationships/slideLayout" Target="../slideLayouts/slideLayout372.xml"/><Relationship Id="rId12" Type="http://schemas.openxmlformats.org/officeDocument/2006/relationships/theme" Target="../theme/theme25.xml"/><Relationship Id="rId2" Type="http://schemas.openxmlformats.org/officeDocument/2006/relationships/slideLayout" Target="../slideLayouts/slideLayout367.xml"/><Relationship Id="rId1" Type="http://schemas.openxmlformats.org/officeDocument/2006/relationships/slideLayout" Target="../slideLayouts/slideLayout366.xml"/><Relationship Id="rId6" Type="http://schemas.openxmlformats.org/officeDocument/2006/relationships/slideLayout" Target="../slideLayouts/slideLayout371.xml"/><Relationship Id="rId11" Type="http://schemas.openxmlformats.org/officeDocument/2006/relationships/slideLayout" Target="../slideLayouts/slideLayout376.xml"/><Relationship Id="rId5" Type="http://schemas.openxmlformats.org/officeDocument/2006/relationships/slideLayout" Target="../slideLayouts/slideLayout370.xml"/><Relationship Id="rId10" Type="http://schemas.openxmlformats.org/officeDocument/2006/relationships/slideLayout" Target="../slideLayouts/slideLayout375.xml"/><Relationship Id="rId4" Type="http://schemas.openxmlformats.org/officeDocument/2006/relationships/slideLayout" Target="../slideLayouts/slideLayout369.xml"/><Relationship Id="rId9" Type="http://schemas.openxmlformats.org/officeDocument/2006/relationships/slideLayout" Target="../slideLayouts/slideLayout374.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379.xml"/><Relationship Id="rId2" Type="http://schemas.openxmlformats.org/officeDocument/2006/relationships/slideLayout" Target="../slideLayouts/slideLayout378.xml"/><Relationship Id="rId1" Type="http://schemas.openxmlformats.org/officeDocument/2006/relationships/slideLayout" Target="../slideLayouts/slideLayout377.xml"/><Relationship Id="rId5" Type="http://schemas.openxmlformats.org/officeDocument/2006/relationships/theme" Target="../theme/theme26.xml"/><Relationship Id="rId4" Type="http://schemas.openxmlformats.org/officeDocument/2006/relationships/slideLayout" Target="../slideLayouts/slideLayout380.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88.xml"/><Relationship Id="rId13" Type="http://schemas.openxmlformats.org/officeDocument/2006/relationships/slideLayout" Target="../slideLayouts/slideLayout393.xml"/><Relationship Id="rId3" Type="http://schemas.openxmlformats.org/officeDocument/2006/relationships/slideLayout" Target="../slideLayouts/slideLayout383.xml"/><Relationship Id="rId7" Type="http://schemas.openxmlformats.org/officeDocument/2006/relationships/slideLayout" Target="../slideLayouts/slideLayout387.xml"/><Relationship Id="rId12" Type="http://schemas.openxmlformats.org/officeDocument/2006/relationships/slideLayout" Target="../slideLayouts/slideLayout392.xml"/><Relationship Id="rId2" Type="http://schemas.openxmlformats.org/officeDocument/2006/relationships/slideLayout" Target="../slideLayouts/slideLayout382.xml"/><Relationship Id="rId1" Type="http://schemas.openxmlformats.org/officeDocument/2006/relationships/slideLayout" Target="../slideLayouts/slideLayout381.xml"/><Relationship Id="rId6" Type="http://schemas.openxmlformats.org/officeDocument/2006/relationships/slideLayout" Target="../slideLayouts/slideLayout386.xml"/><Relationship Id="rId11" Type="http://schemas.openxmlformats.org/officeDocument/2006/relationships/slideLayout" Target="../slideLayouts/slideLayout391.xml"/><Relationship Id="rId5" Type="http://schemas.openxmlformats.org/officeDocument/2006/relationships/slideLayout" Target="../slideLayouts/slideLayout385.xml"/><Relationship Id="rId15" Type="http://schemas.openxmlformats.org/officeDocument/2006/relationships/theme" Target="../theme/theme27.xml"/><Relationship Id="rId10" Type="http://schemas.openxmlformats.org/officeDocument/2006/relationships/slideLayout" Target="../slideLayouts/slideLayout390.xml"/><Relationship Id="rId4" Type="http://schemas.openxmlformats.org/officeDocument/2006/relationships/slideLayout" Target="../slideLayouts/slideLayout384.xml"/><Relationship Id="rId9" Type="http://schemas.openxmlformats.org/officeDocument/2006/relationships/slideLayout" Target="../slideLayouts/slideLayout389.xml"/><Relationship Id="rId14" Type="http://schemas.openxmlformats.org/officeDocument/2006/relationships/slideLayout" Target="../slideLayouts/slideLayout394.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402.xml"/><Relationship Id="rId3" Type="http://schemas.openxmlformats.org/officeDocument/2006/relationships/slideLayout" Target="../slideLayouts/slideLayout397.xml"/><Relationship Id="rId7" Type="http://schemas.openxmlformats.org/officeDocument/2006/relationships/slideLayout" Target="../slideLayouts/slideLayout401.xml"/><Relationship Id="rId12" Type="http://schemas.openxmlformats.org/officeDocument/2006/relationships/theme" Target="../theme/theme28.xml"/><Relationship Id="rId2" Type="http://schemas.openxmlformats.org/officeDocument/2006/relationships/slideLayout" Target="../slideLayouts/slideLayout396.xml"/><Relationship Id="rId1" Type="http://schemas.openxmlformats.org/officeDocument/2006/relationships/slideLayout" Target="../slideLayouts/slideLayout395.xml"/><Relationship Id="rId6" Type="http://schemas.openxmlformats.org/officeDocument/2006/relationships/slideLayout" Target="../slideLayouts/slideLayout400.xml"/><Relationship Id="rId11" Type="http://schemas.openxmlformats.org/officeDocument/2006/relationships/slideLayout" Target="../slideLayouts/slideLayout405.xml"/><Relationship Id="rId5" Type="http://schemas.openxmlformats.org/officeDocument/2006/relationships/slideLayout" Target="../slideLayouts/slideLayout399.xml"/><Relationship Id="rId10" Type="http://schemas.openxmlformats.org/officeDocument/2006/relationships/slideLayout" Target="../slideLayouts/slideLayout404.xml"/><Relationship Id="rId4" Type="http://schemas.openxmlformats.org/officeDocument/2006/relationships/slideLayout" Target="../slideLayouts/slideLayout398.xml"/><Relationship Id="rId9" Type="http://schemas.openxmlformats.org/officeDocument/2006/relationships/slideLayout" Target="../slideLayouts/slideLayout403.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413.xml"/><Relationship Id="rId13" Type="http://schemas.openxmlformats.org/officeDocument/2006/relationships/slideLayout" Target="../slideLayouts/slideLayout418.xml"/><Relationship Id="rId3" Type="http://schemas.openxmlformats.org/officeDocument/2006/relationships/slideLayout" Target="../slideLayouts/slideLayout408.xml"/><Relationship Id="rId7" Type="http://schemas.openxmlformats.org/officeDocument/2006/relationships/slideLayout" Target="../slideLayouts/slideLayout412.xml"/><Relationship Id="rId12" Type="http://schemas.openxmlformats.org/officeDocument/2006/relationships/slideLayout" Target="../slideLayouts/slideLayout417.xml"/><Relationship Id="rId2" Type="http://schemas.openxmlformats.org/officeDocument/2006/relationships/slideLayout" Target="../slideLayouts/slideLayout407.xml"/><Relationship Id="rId16" Type="http://schemas.openxmlformats.org/officeDocument/2006/relationships/theme" Target="../theme/theme29.xml"/><Relationship Id="rId1" Type="http://schemas.openxmlformats.org/officeDocument/2006/relationships/slideLayout" Target="../slideLayouts/slideLayout406.xml"/><Relationship Id="rId6" Type="http://schemas.openxmlformats.org/officeDocument/2006/relationships/slideLayout" Target="../slideLayouts/slideLayout411.xml"/><Relationship Id="rId11" Type="http://schemas.openxmlformats.org/officeDocument/2006/relationships/slideLayout" Target="../slideLayouts/slideLayout416.xml"/><Relationship Id="rId5" Type="http://schemas.openxmlformats.org/officeDocument/2006/relationships/slideLayout" Target="../slideLayouts/slideLayout410.xml"/><Relationship Id="rId15" Type="http://schemas.openxmlformats.org/officeDocument/2006/relationships/slideLayout" Target="../slideLayouts/slideLayout420.xml"/><Relationship Id="rId10" Type="http://schemas.openxmlformats.org/officeDocument/2006/relationships/slideLayout" Target="../slideLayouts/slideLayout415.xml"/><Relationship Id="rId4" Type="http://schemas.openxmlformats.org/officeDocument/2006/relationships/slideLayout" Target="../slideLayouts/slideLayout409.xml"/><Relationship Id="rId9" Type="http://schemas.openxmlformats.org/officeDocument/2006/relationships/slideLayout" Target="../slideLayouts/slideLayout414.xml"/><Relationship Id="rId14" Type="http://schemas.openxmlformats.org/officeDocument/2006/relationships/slideLayout" Target="../slideLayouts/slideLayout4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428.xml"/><Relationship Id="rId13" Type="http://schemas.openxmlformats.org/officeDocument/2006/relationships/slideLayout" Target="../slideLayouts/slideLayout433.xml"/><Relationship Id="rId18" Type="http://schemas.openxmlformats.org/officeDocument/2006/relationships/theme" Target="../theme/theme30.xml"/><Relationship Id="rId3" Type="http://schemas.openxmlformats.org/officeDocument/2006/relationships/slideLayout" Target="../slideLayouts/slideLayout423.xml"/><Relationship Id="rId7" Type="http://schemas.openxmlformats.org/officeDocument/2006/relationships/slideLayout" Target="../slideLayouts/slideLayout427.xml"/><Relationship Id="rId12" Type="http://schemas.openxmlformats.org/officeDocument/2006/relationships/slideLayout" Target="../slideLayouts/slideLayout432.xml"/><Relationship Id="rId17" Type="http://schemas.openxmlformats.org/officeDocument/2006/relationships/slideLayout" Target="../slideLayouts/slideLayout437.xml"/><Relationship Id="rId2" Type="http://schemas.openxmlformats.org/officeDocument/2006/relationships/slideLayout" Target="../slideLayouts/slideLayout422.xml"/><Relationship Id="rId16" Type="http://schemas.openxmlformats.org/officeDocument/2006/relationships/slideLayout" Target="../slideLayouts/slideLayout436.xml"/><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5" Type="http://schemas.openxmlformats.org/officeDocument/2006/relationships/slideLayout" Target="../slideLayouts/slideLayout425.xml"/><Relationship Id="rId15" Type="http://schemas.openxmlformats.org/officeDocument/2006/relationships/slideLayout" Target="../slideLayouts/slideLayout435.xml"/><Relationship Id="rId10" Type="http://schemas.openxmlformats.org/officeDocument/2006/relationships/slideLayout" Target="../slideLayouts/slideLayout430.xml"/><Relationship Id="rId4" Type="http://schemas.openxmlformats.org/officeDocument/2006/relationships/slideLayout" Target="../slideLayouts/slideLayout424.xml"/><Relationship Id="rId9" Type="http://schemas.openxmlformats.org/officeDocument/2006/relationships/slideLayout" Target="../slideLayouts/slideLayout429.xml"/><Relationship Id="rId14" Type="http://schemas.openxmlformats.org/officeDocument/2006/relationships/slideLayout" Target="../slideLayouts/slideLayout434.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445.xml"/><Relationship Id="rId13" Type="http://schemas.openxmlformats.org/officeDocument/2006/relationships/slideLayout" Target="../slideLayouts/slideLayout450.xml"/><Relationship Id="rId3" Type="http://schemas.openxmlformats.org/officeDocument/2006/relationships/slideLayout" Target="../slideLayouts/slideLayout440.xml"/><Relationship Id="rId7" Type="http://schemas.openxmlformats.org/officeDocument/2006/relationships/slideLayout" Target="../slideLayouts/slideLayout444.xml"/><Relationship Id="rId12" Type="http://schemas.openxmlformats.org/officeDocument/2006/relationships/slideLayout" Target="../slideLayouts/slideLayout449.xml"/><Relationship Id="rId2" Type="http://schemas.openxmlformats.org/officeDocument/2006/relationships/slideLayout" Target="../slideLayouts/slideLayout439.xml"/><Relationship Id="rId1" Type="http://schemas.openxmlformats.org/officeDocument/2006/relationships/slideLayout" Target="../slideLayouts/slideLayout438.xml"/><Relationship Id="rId6" Type="http://schemas.openxmlformats.org/officeDocument/2006/relationships/slideLayout" Target="../slideLayouts/slideLayout443.xml"/><Relationship Id="rId11" Type="http://schemas.openxmlformats.org/officeDocument/2006/relationships/slideLayout" Target="../slideLayouts/slideLayout448.xml"/><Relationship Id="rId5" Type="http://schemas.openxmlformats.org/officeDocument/2006/relationships/slideLayout" Target="../slideLayouts/slideLayout442.xml"/><Relationship Id="rId15" Type="http://schemas.openxmlformats.org/officeDocument/2006/relationships/theme" Target="../theme/theme31.xml"/><Relationship Id="rId10" Type="http://schemas.openxmlformats.org/officeDocument/2006/relationships/slideLayout" Target="../slideLayouts/slideLayout447.xml"/><Relationship Id="rId4" Type="http://schemas.openxmlformats.org/officeDocument/2006/relationships/slideLayout" Target="../slideLayouts/slideLayout441.xml"/><Relationship Id="rId9" Type="http://schemas.openxmlformats.org/officeDocument/2006/relationships/slideLayout" Target="../slideLayouts/slideLayout446.xml"/><Relationship Id="rId14" Type="http://schemas.openxmlformats.org/officeDocument/2006/relationships/slideLayout" Target="../slideLayouts/slideLayout45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459.xml"/><Relationship Id="rId3" Type="http://schemas.openxmlformats.org/officeDocument/2006/relationships/slideLayout" Target="../slideLayouts/slideLayout454.xml"/><Relationship Id="rId7" Type="http://schemas.openxmlformats.org/officeDocument/2006/relationships/slideLayout" Target="../slideLayouts/slideLayout458.xml"/><Relationship Id="rId12" Type="http://schemas.openxmlformats.org/officeDocument/2006/relationships/theme" Target="../theme/theme32.xml"/><Relationship Id="rId2" Type="http://schemas.openxmlformats.org/officeDocument/2006/relationships/slideLayout" Target="../slideLayouts/slideLayout453.xml"/><Relationship Id="rId1" Type="http://schemas.openxmlformats.org/officeDocument/2006/relationships/slideLayout" Target="../slideLayouts/slideLayout452.xml"/><Relationship Id="rId6" Type="http://schemas.openxmlformats.org/officeDocument/2006/relationships/slideLayout" Target="../slideLayouts/slideLayout457.xml"/><Relationship Id="rId11" Type="http://schemas.openxmlformats.org/officeDocument/2006/relationships/slideLayout" Target="../slideLayouts/slideLayout462.xml"/><Relationship Id="rId5" Type="http://schemas.openxmlformats.org/officeDocument/2006/relationships/slideLayout" Target="../slideLayouts/slideLayout456.xml"/><Relationship Id="rId10" Type="http://schemas.openxmlformats.org/officeDocument/2006/relationships/slideLayout" Target="../slideLayouts/slideLayout461.xml"/><Relationship Id="rId4" Type="http://schemas.openxmlformats.org/officeDocument/2006/relationships/slideLayout" Target="../slideLayouts/slideLayout455.xml"/><Relationship Id="rId9" Type="http://schemas.openxmlformats.org/officeDocument/2006/relationships/slideLayout" Target="../slideLayouts/slideLayout460.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470.xml"/><Relationship Id="rId3" Type="http://schemas.openxmlformats.org/officeDocument/2006/relationships/slideLayout" Target="../slideLayouts/slideLayout465.xml"/><Relationship Id="rId7" Type="http://schemas.openxmlformats.org/officeDocument/2006/relationships/slideLayout" Target="../slideLayouts/slideLayout469.xml"/><Relationship Id="rId12" Type="http://schemas.openxmlformats.org/officeDocument/2006/relationships/theme" Target="../theme/theme33.xml"/><Relationship Id="rId2" Type="http://schemas.openxmlformats.org/officeDocument/2006/relationships/slideLayout" Target="../slideLayouts/slideLayout464.xml"/><Relationship Id="rId1" Type="http://schemas.openxmlformats.org/officeDocument/2006/relationships/slideLayout" Target="../slideLayouts/slideLayout463.xml"/><Relationship Id="rId6" Type="http://schemas.openxmlformats.org/officeDocument/2006/relationships/slideLayout" Target="../slideLayouts/slideLayout468.xml"/><Relationship Id="rId11" Type="http://schemas.openxmlformats.org/officeDocument/2006/relationships/slideLayout" Target="../slideLayouts/slideLayout473.xml"/><Relationship Id="rId5" Type="http://schemas.openxmlformats.org/officeDocument/2006/relationships/slideLayout" Target="../slideLayouts/slideLayout467.xml"/><Relationship Id="rId10" Type="http://schemas.openxmlformats.org/officeDocument/2006/relationships/slideLayout" Target="../slideLayouts/slideLayout472.xml"/><Relationship Id="rId4" Type="http://schemas.openxmlformats.org/officeDocument/2006/relationships/slideLayout" Target="../slideLayouts/slideLayout466.xml"/><Relationship Id="rId9" Type="http://schemas.openxmlformats.org/officeDocument/2006/relationships/slideLayout" Target="../slideLayouts/slideLayout471.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481.xml"/><Relationship Id="rId3" Type="http://schemas.openxmlformats.org/officeDocument/2006/relationships/slideLayout" Target="../slideLayouts/slideLayout476.xml"/><Relationship Id="rId7" Type="http://schemas.openxmlformats.org/officeDocument/2006/relationships/slideLayout" Target="../slideLayouts/slideLayout480.xml"/><Relationship Id="rId12" Type="http://schemas.openxmlformats.org/officeDocument/2006/relationships/theme" Target="../theme/theme34.xml"/><Relationship Id="rId2" Type="http://schemas.openxmlformats.org/officeDocument/2006/relationships/slideLayout" Target="../slideLayouts/slideLayout475.xml"/><Relationship Id="rId1" Type="http://schemas.openxmlformats.org/officeDocument/2006/relationships/slideLayout" Target="../slideLayouts/slideLayout474.xml"/><Relationship Id="rId6" Type="http://schemas.openxmlformats.org/officeDocument/2006/relationships/slideLayout" Target="../slideLayouts/slideLayout479.xml"/><Relationship Id="rId11" Type="http://schemas.openxmlformats.org/officeDocument/2006/relationships/slideLayout" Target="../slideLayouts/slideLayout484.xml"/><Relationship Id="rId5" Type="http://schemas.openxmlformats.org/officeDocument/2006/relationships/slideLayout" Target="../slideLayouts/slideLayout478.xml"/><Relationship Id="rId10" Type="http://schemas.openxmlformats.org/officeDocument/2006/relationships/slideLayout" Target="../slideLayouts/slideLayout483.xml"/><Relationship Id="rId4" Type="http://schemas.openxmlformats.org/officeDocument/2006/relationships/slideLayout" Target="../slideLayouts/slideLayout477.xml"/><Relationship Id="rId9" Type="http://schemas.openxmlformats.org/officeDocument/2006/relationships/slideLayout" Target="../slideLayouts/slideLayout482.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492.xml"/><Relationship Id="rId3" Type="http://schemas.openxmlformats.org/officeDocument/2006/relationships/slideLayout" Target="../slideLayouts/slideLayout487.xml"/><Relationship Id="rId7" Type="http://schemas.openxmlformats.org/officeDocument/2006/relationships/slideLayout" Target="../slideLayouts/slideLayout491.xml"/><Relationship Id="rId12" Type="http://schemas.openxmlformats.org/officeDocument/2006/relationships/theme" Target="../theme/theme35.xml"/><Relationship Id="rId2" Type="http://schemas.openxmlformats.org/officeDocument/2006/relationships/slideLayout" Target="../slideLayouts/slideLayout486.xml"/><Relationship Id="rId1" Type="http://schemas.openxmlformats.org/officeDocument/2006/relationships/slideLayout" Target="../slideLayouts/slideLayout485.xml"/><Relationship Id="rId6" Type="http://schemas.openxmlformats.org/officeDocument/2006/relationships/slideLayout" Target="../slideLayouts/slideLayout490.xml"/><Relationship Id="rId11" Type="http://schemas.openxmlformats.org/officeDocument/2006/relationships/slideLayout" Target="../slideLayouts/slideLayout495.xml"/><Relationship Id="rId5" Type="http://schemas.openxmlformats.org/officeDocument/2006/relationships/slideLayout" Target="../slideLayouts/slideLayout489.xml"/><Relationship Id="rId10" Type="http://schemas.openxmlformats.org/officeDocument/2006/relationships/slideLayout" Target="../slideLayouts/slideLayout494.xml"/><Relationship Id="rId4" Type="http://schemas.openxmlformats.org/officeDocument/2006/relationships/slideLayout" Target="../slideLayouts/slideLayout488.xml"/><Relationship Id="rId9" Type="http://schemas.openxmlformats.org/officeDocument/2006/relationships/slideLayout" Target="../slideLayouts/slideLayout493.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503.xml"/><Relationship Id="rId3" Type="http://schemas.openxmlformats.org/officeDocument/2006/relationships/slideLayout" Target="../slideLayouts/slideLayout498.xml"/><Relationship Id="rId7" Type="http://schemas.openxmlformats.org/officeDocument/2006/relationships/slideLayout" Target="../slideLayouts/slideLayout502.xml"/><Relationship Id="rId12" Type="http://schemas.openxmlformats.org/officeDocument/2006/relationships/theme" Target="../theme/theme36.xml"/><Relationship Id="rId2" Type="http://schemas.openxmlformats.org/officeDocument/2006/relationships/slideLayout" Target="../slideLayouts/slideLayout497.xml"/><Relationship Id="rId1" Type="http://schemas.openxmlformats.org/officeDocument/2006/relationships/slideLayout" Target="../slideLayouts/slideLayout496.xml"/><Relationship Id="rId6" Type="http://schemas.openxmlformats.org/officeDocument/2006/relationships/slideLayout" Target="../slideLayouts/slideLayout501.xml"/><Relationship Id="rId11" Type="http://schemas.openxmlformats.org/officeDocument/2006/relationships/slideLayout" Target="../slideLayouts/slideLayout506.xml"/><Relationship Id="rId5" Type="http://schemas.openxmlformats.org/officeDocument/2006/relationships/slideLayout" Target="../slideLayouts/slideLayout500.xml"/><Relationship Id="rId10" Type="http://schemas.openxmlformats.org/officeDocument/2006/relationships/slideLayout" Target="../slideLayouts/slideLayout505.xml"/><Relationship Id="rId4" Type="http://schemas.openxmlformats.org/officeDocument/2006/relationships/slideLayout" Target="../slideLayouts/slideLayout499.xml"/><Relationship Id="rId9" Type="http://schemas.openxmlformats.org/officeDocument/2006/relationships/slideLayout" Target="../slideLayouts/slideLayout504.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514.xml"/><Relationship Id="rId3" Type="http://schemas.openxmlformats.org/officeDocument/2006/relationships/slideLayout" Target="../slideLayouts/slideLayout509.xml"/><Relationship Id="rId7" Type="http://schemas.openxmlformats.org/officeDocument/2006/relationships/slideLayout" Target="../slideLayouts/slideLayout513.xml"/><Relationship Id="rId12" Type="http://schemas.openxmlformats.org/officeDocument/2006/relationships/theme" Target="../theme/theme37.xml"/><Relationship Id="rId2" Type="http://schemas.openxmlformats.org/officeDocument/2006/relationships/slideLayout" Target="../slideLayouts/slideLayout508.xml"/><Relationship Id="rId1" Type="http://schemas.openxmlformats.org/officeDocument/2006/relationships/slideLayout" Target="../slideLayouts/slideLayout507.xml"/><Relationship Id="rId6" Type="http://schemas.openxmlformats.org/officeDocument/2006/relationships/slideLayout" Target="../slideLayouts/slideLayout512.xml"/><Relationship Id="rId11" Type="http://schemas.openxmlformats.org/officeDocument/2006/relationships/slideLayout" Target="../slideLayouts/slideLayout517.xml"/><Relationship Id="rId5" Type="http://schemas.openxmlformats.org/officeDocument/2006/relationships/slideLayout" Target="../slideLayouts/slideLayout511.xml"/><Relationship Id="rId10" Type="http://schemas.openxmlformats.org/officeDocument/2006/relationships/slideLayout" Target="../slideLayouts/slideLayout516.xml"/><Relationship Id="rId4" Type="http://schemas.openxmlformats.org/officeDocument/2006/relationships/slideLayout" Target="../slideLayouts/slideLayout510.xml"/><Relationship Id="rId9" Type="http://schemas.openxmlformats.org/officeDocument/2006/relationships/slideLayout" Target="../slideLayouts/slideLayout515.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525.xml"/><Relationship Id="rId3" Type="http://schemas.openxmlformats.org/officeDocument/2006/relationships/slideLayout" Target="../slideLayouts/slideLayout520.xml"/><Relationship Id="rId7" Type="http://schemas.openxmlformats.org/officeDocument/2006/relationships/slideLayout" Target="../slideLayouts/slideLayout524.xml"/><Relationship Id="rId12" Type="http://schemas.openxmlformats.org/officeDocument/2006/relationships/theme" Target="../theme/theme38.xml"/><Relationship Id="rId2" Type="http://schemas.openxmlformats.org/officeDocument/2006/relationships/slideLayout" Target="../slideLayouts/slideLayout519.xml"/><Relationship Id="rId1" Type="http://schemas.openxmlformats.org/officeDocument/2006/relationships/slideLayout" Target="../slideLayouts/slideLayout518.xml"/><Relationship Id="rId6" Type="http://schemas.openxmlformats.org/officeDocument/2006/relationships/slideLayout" Target="../slideLayouts/slideLayout523.xml"/><Relationship Id="rId11" Type="http://schemas.openxmlformats.org/officeDocument/2006/relationships/slideLayout" Target="../slideLayouts/slideLayout528.xml"/><Relationship Id="rId5" Type="http://schemas.openxmlformats.org/officeDocument/2006/relationships/slideLayout" Target="../slideLayouts/slideLayout522.xml"/><Relationship Id="rId10" Type="http://schemas.openxmlformats.org/officeDocument/2006/relationships/slideLayout" Target="../slideLayouts/slideLayout527.xml"/><Relationship Id="rId4" Type="http://schemas.openxmlformats.org/officeDocument/2006/relationships/slideLayout" Target="../slideLayouts/slideLayout521.xml"/><Relationship Id="rId9" Type="http://schemas.openxmlformats.org/officeDocument/2006/relationships/slideLayout" Target="../slideLayouts/slideLayout5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8.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26" Type="http://schemas.openxmlformats.org/officeDocument/2006/relationships/slideLayout" Target="../slideLayouts/slideLayout121.xml"/><Relationship Id="rId39" Type="http://schemas.openxmlformats.org/officeDocument/2006/relationships/slideLayout" Target="../slideLayouts/slideLayout134.xml"/><Relationship Id="rId21" Type="http://schemas.openxmlformats.org/officeDocument/2006/relationships/slideLayout" Target="../slideLayouts/slideLayout116.xml"/><Relationship Id="rId34" Type="http://schemas.openxmlformats.org/officeDocument/2006/relationships/slideLayout" Target="../slideLayouts/slideLayout129.xml"/><Relationship Id="rId42" Type="http://schemas.openxmlformats.org/officeDocument/2006/relationships/slideLayout" Target="../slideLayouts/slideLayout137.xml"/><Relationship Id="rId47" Type="http://schemas.openxmlformats.org/officeDocument/2006/relationships/slideLayout" Target="../slideLayouts/slideLayout142.xml"/><Relationship Id="rId50" Type="http://schemas.openxmlformats.org/officeDocument/2006/relationships/slideLayout" Target="../slideLayouts/slideLayout145.xml"/><Relationship Id="rId55" Type="http://schemas.openxmlformats.org/officeDocument/2006/relationships/slideLayout" Target="../slideLayouts/slideLayout150.xml"/><Relationship Id="rId7" Type="http://schemas.openxmlformats.org/officeDocument/2006/relationships/slideLayout" Target="../slideLayouts/slideLayout10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9" Type="http://schemas.openxmlformats.org/officeDocument/2006/relationships/slideLayout" Target="../slideLayouts/slideLayout124.xml"/><Relationship Id="rId11" Type="http://schemas.openxmlformats.org/officeDocument/2006/relationships/slideLayout" Target="../slideLayouts/slideLayout106.xml"/><Relationship Id="rId24" Type="http://schemas.openxmlformats.org/officeDocument/2006/relationships/slideLayout" Target="../slideLayouts/slideLayout119.xml"/><Relationship Id="rId32" Type="http://schemas.openxmlformats.org/officeDocument/2006/relationships/slideLayout" Target="../slideLayouts/slideLayout127.xml"/><Relationship Id="rId37" Type="http://schemas.openxmlformats.org/officeDocument/2006/relationships/slideLayout" Target="../slideLayouts/slideLayout132.xml"/><Relationship Id="rId40" Type="http://schemas.openxmlformats.org/officeDocument/2006/relationships/slideLayout" Target="../slideLayouts/slideLayout135.xml"/><Relationship Id="rId45" Type="http://schemas.openxmlformats.org/officeDocument/2006/relationships/slideLayout" Target="../slideLayouts/slideLayout140.xml"/><Relationship Id="rId53" Type="http://schemas.openxmlformats.org/officeDocument/2006/relationships/slideLayout" Target="../slideLayouts/slideLayout148.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31" Type="http://schemas.openxmlformats.org/officeDocument/2006/relationships/slideLayout" Target="../slideLayouts/slideLayout126.xml"/><Relationship Id="rId44" Type="http://schemas.openxmlformats.org/officeDocument/2006/relationships/slideLayout" Target="../slideLayouts/slideLayout139.xml"/><Relationship Id="rId52" Type="http://schemas.openxmlformats.org/officeDocument/2006/relationships/slideLayout" Target="../slideLayouts/slideLayout147.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slideLayout" Target="../slideLayouts/slideLayout117.xml"/><Relationship Id="rId27" Type="http://schemas.openxmlformats.org/officeDocument/2006/relationships/slideLayout" Target="../slideLayouts/slideLayout122.xml"/><Relationship Id="rId30" Type="http://schemas.openxmlformats.org/officeDocument/2006/relationships/slideLayout" Target="../slideLayouts/slideLayout125.xml"/><Relationship Id="rId35" Type="http://schemas.openxmlformats.org/officeDocument/2006/relationships/slideLayout" Target="../slideLayouts/slideLayout130.xml"/><Relationship Id="rId43" Type="http://schemas.openxmlformats.org/officeDocument/2006/relationships/slideLayout" Target="../slideLayouts/slideLayout138.xml"/><Relationship Id="rId48" Type="http://schemas.openxmlformats.org/officeDocument/2006/relationships/slideLayout" Target="../slideLayouts/slideLayout143.xml"/><Relationship Id="rId56" Type="http://schemas.openxmlformats.org/officeDocument/2006/relationships/theme" Target="../theme/theme9.xml"/><Relationship Id="rId8" Type="http://schemas.openxmlformats.org/officeDocument/2006/relationships/slideLayout" Target="../slideLayouts/slideLayout103.xml"/><Relationship Id="rId51" Type="http://schemas.openxmlformats.org/officeDocument/2006/relationships/slideLayout" Target="../slideLayouts/slideLayout146.xml"/><Relationship Id="rId3" Type="http://schemas.openxmlformats.org/officeDocument/2006/relationships/slideLayout" Target="../slideLayouts/slideLayout98.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5" Type="http://schemas.openxmlformats.org/officeDocument/2006/relationships/slideLayout" Target="../slideLayouts/slideLayout120.xml"/><Relationship Id="rId33" Type="http://schemas.openxmlformats.org/officeDocument/2006/relationships/slideLayout" Target="../slideLayouts/slideLayout128.xml"/><Relationship Id="rId38" Type="http://schemas.openxmlformats.org/officeDocument/2006/relationships/slideLayout" Target="../slideLayouts/slideLayout133.xml"/><Relationship Id="rId46" Type="http://schemas.openxmlformats.org/officeDocument/2006/relationships/slideLayout" Target="../slideLayouts/slideLayout141.xml"/><Relationship Id="rId20" Type="http://schemas.openxmlformats.org/officeDocument/2006/relationships/slideLayout" Target="../slideLayouts/slideLayout115.xml"/><Relationship Id="rId41" Type="http://schemas.openxmlformats.org/officeDocument/2006/relationships/slideLayout" Target="../slideLayouts/slideLayout136.xml"/><Relationship Id="rId54" Type="http://schemas.openxmlformats.org/officeDocument/2006/relationships/slideLayout" Target="../slideLayouts/slideLayout149.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5" Type="http://schemas.openxmlformats.org/officeDocument/2006/relationships/slideLayout" Target="../slideLayouts/slideLayout110.xml"/><Relationship Id="rId23" Type="http://schemas.openxmlformats.org/officeDocument/2006/relationships/slideLayout" Target="../slideLayouts/slideLayout118.xml"/><Relationship Id="rId28" Type="http://schemas.openxmlformats.org/officeDocument/2006/relationships/slideLayout" Target="../slideLayouts/slideLayout123.xml"/><Relationship Id="rId36" Type="http://schemas.openxmlformats.org/officeDocument/2006/relationships/slideLayout" Target="../slideLayouts/slideLayout131.xml"/><Relationship Id="rId49"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663AAF-217D-4929-A374-302214B234FD}" type="datetimeFigureOut">
              <a:rPr lang="zh-CN" altLang="en-US" smtClean="0"/>
              <a:t>2018/7/31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0763FA-68BF-424B-A6F9-D32A2CA47353}" type="slidenum">
              <a:rPr lang="zh-CN" altLang="en-US" smtClean="0"/>
              <a:t>‹#›</a:t>
            </a:fld>
            <a:endParaRPr lang="zh-CN" altLang="en-US"/>
          </a:p>
        </p:txBody>
      </p:sp>
    </p:spTree>
    <p:extLst>
      <p:ext uri="{BB962C8B-B14F-4D97-AF65-F5344CB8AC3E}">
        <p14:creationId xmlns:p14="http://schemas.microsoft.com/office/powerpoint/2010/main" val="1092632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44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a:ea typeface="宋体"/>
              </a:defRPr>
            </a:lvl1pPr>
          </a:lstStyle>
          <a:p>
            <a:pPr fontAlgn="base">
              <a:spcBef>
                <a:spcPct val="0"/>
              </a:spcBef>
              <a:spcAft>
                <a:spcPct val="0"/>
              </a:spcAft>
              <a:defRPr/>
            </a:pPr>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a:ea typeface="宋体"/>
              </a:defRPr>
            </a:lvl1pPr>
          </a:lstStyle>
          <a:p>
            <a:pPr fontAlgn="base">
              <a:spcBef>
                <a:spcPct val="0"/>
              </a:spcBef>
              <a:spcAft>
                <a:spcPct val="0"/>
              </a:spcAft>
              <a:defRPr/>
            </a:pPr>
            <a:endParaRPr lang="en-US" altLang="zh-CN"/>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pPr fontAlgn="base">
              <a:spcBef>
                <a:spcPct val="0"/>
              </a:spcBef>
              <a:spcAft>
                <a:spcPct val="0"/>
              </a:spcAft>
              <a:defRPr/>
            </a:pPr>
            <a:fld id="{E19CA4A5-BE92-4851-9AB5-DCF033ADDAB1}" type="slidenum">
              <a:rPr lang="en-US" altLang="zh-CN"/>
              <a:pPr fontAlgn="base">
                <a:spcBef>
                  <a:spcPct val="0"/>
                </a:spcBef>
                <a:spcAft>
                  <a:spcPct val="0"/>
                </a:spcAft>
                <a:defRPr/>
              </a:pPr>
              <a:t>‹#›</a:t>
            </a:fld>
            <a:endParaRPr lang="en-US" altLang="zh-CN"/>
          </a:p>
        </p:txBody>
      </p:sp>
    </p:spTree>
    <p:extLst>
      <p:ext uri="{BB962C8B-B14F-4D97-AF65-F5344CB8AC3E}">
        <p14:creationId xmlns:p14="http://schemas.microsoft.com/office/powerpoint/2010/main" val="664619967"/>
      </p:ext>
    </p:extLst>
  </p:cSld>
  <p:clrMap bg1="lt1" tx1="dk1" bg2="lt2" tx2="dk2" accent1="accent1" accent2="accent2" accent3="accent3" accent4="accent4" accent5="accent5" accent6="accent6" hlink="hlink" folHlink="folHlink"/>
  <p:sldLayoutIdLst>
    <p:sldLayoutId id="2147484356" r:id="rId1"/>
    <p:sldLayoutId id="2147484357" r:id="rId2"/>
    <p:sldLayoutId id="2147484358" r:id="rId3"/>
    <p:sldLayoutId id="2147484359" r:id="rId4"/>
    <p:sldLayoutId id="2147484360" r:id="rId5"/>
    <p:sldLayoutId id="2147484361" r:id="rId6"/>
    <p:sldLayoutId id="2147484362" r:id="rId7"/>
    <p:sldLayoutId id="2147484363" r:id="rId8"/>
    <p:sldLayoutId id="2147484364" r:id="rId9"/>
    <p:sldLayoutId id="2147484365" r:id="rId10"/>
    <p:sldLayoutId id="2147484366" r:id="rId11"/>
    <p:sldLayoutId id="2147484367" r:id="rId12"/>
    <p:sldLayoutId id="2147484368" r:id="rId13"/>
    <p:sldLayoutId id="2147484369" r:id="rId14"/>
    <p:sldLayoutId id="2147484370"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8611"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84996"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en-US"/>
          </a:p>
        </p:txBody>
      </p:sp>
      <p:sp>
        <p:nvSpPr>
          <p:cNvPr id="84997"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en-US"/>
          </a:p>
        </p:txBody>
      </p:sp>
      <p:sp>
        <p:nvSpPr>
          <p:cNvPr id="84998"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fld id="{86A7FBE9-B540-4108-999F-C9294D6493F3}" type="slidenum">
              <a:rPr lang="zh-CN" altLang="en-US"/>
              <a:pPr fontAlgn="base">
                <a:spcBef>
                  <a:spcPct val="0"/>
                </a:spcBef>
                <a:spcAft>
                  <a:spcPct val="0"/>
                </a:spcAft>
                <a:defRPr/>
              </a:pPr>
              <a:t>‹#›</a:t>
            </a:fld>
            <a:endParaRPr lang="en-US" altLang="zh-CN"/>
          </a:p>
        </p:txBody>
      </p:sp>
    </p:spTree>
    <p:extLst>
      <p:ext uri="{BB962C8B-B14F-4D97-AF65-F5344CB8AC3E}">
        <p14:creationId xmlns:p14="http://schemas.microsoft.com/office/powerpoint/2010/main" val="1641942996"/>
      </p:ext>
    </p:extLst>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Lst>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92969" y="312539"/>
            <a:ext cx="10406063" cy="151804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Titolo Testo</a:t>
            </a:r>
          </a:p>
        </p:txBody>
      </p:sp>
      <p:sp>
        <p:nvSpPr>
          <p:cNvPr id="3" name="Shape 3"/>
          <p:cNvSpPr>
            <a:spLocks noGrp="1"/>
          </p:cNvSpPr>
          <p:nvPr>
            <p:ph type="body" idx="1"/>
          </p:nvPr>
        </p:nvSpPr>
        <p:spPr>
          <a:xfrm>
            <a:off x="892969" y="1830586"/>
            <a:ext cx="10406063" cy="442019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Shape 4"/>
          <p:cNvSpPr>
            <a:spLocks noGrp="1"/>
          </p:cNvSpPr>
          <p:nvPr>
            <p:ph type="sldNum" sz="quarter" idx="2"/>
          </p:nvPr>
        </p:nvSpPr>
        <p:spPr>
          <a:xfrm>
            <a:off x="5916121" y="6505278"/>
            <a:ext cx="347852" cy="297389"/>
          </a:xfrm>
          <a:prstGeom prst="rect">
            <a:avLst/>
          </a:prstGeom>
          <a:ln w="12700">
            <a:miter lim="400000"/>
          </a:ln>
        </p:spPr>
        <p:txBody>
          <a:bodyPr wrap="none" lIns="50800" tIns="50800" rIns="50800" bIns="50800">
            <a:spAutoFit/>
          </a:bodyPr>
          <a:lstStyle>
            <a:lvl1pPr>
              <a:defRPr sz="1266"/>
            </a:lvl1pPr>
          </a:lstStyle>
          <a:p>
            <a:pPr algn="ctr" defTabSz="410751" hangingPunct="0"/>
            <a:fld id="{86CB4B4D-7CA3-9044-876B-883B54F8677D}" type="slidenum">
              <a:rPr lang="en-US" altLang="zh-CN" kern="0" smtClean="0">
                <a:solidFill>
                  <a:srgbClr val="000000"/>
                </a:solidFill>
                <a:sym typeface="Helvetica Light"/>
              </a:rPr>
              <a:pPr algn="ctr" defTabSz="410751" hangingPunct="0"/>
              <a:t>‹#›</a:t>
            </a:fld>
            <a:endParaRPr lang="en-US" altLang="zh-CN" kern="0">
              <a:solidFill>
                <a:srgbClr val="000000"/>
              </a:solidFill>
              <a:sym typeface="Helvetica Light"/>
            </a:endParaRPr>
          </a:p>
        </p:txBody>
      </p:sp>
    </p:spTree>
    <p:extLst>
      <p:ext uri="{BB962C8B-B14F-4D97-AF65-F5344CB8AC3E}">
        <p14:creationId xmlns:p14="http://schemas.microsoft.com/office/powerpoint/2010/main" val="311158620"/>
      </p:ext>
    </p:extLst>
  </p:cSld>
  <p:clrMap bg1="lt1" tx1="dk1" bg2="lt2" tx2="dk2" accent1="accent1" accent2="accent2" accent3="accent3" accent4="accent4" accent5="accent5" accent6="accent6" hlink="hlink" folHlink="folHlink"/>
  <p:sldLayoutIdLst>
    <p:sldLayoutId id="2147484423" r:id="rId1"/>
    <p:sldLayoutId id="2147484424" r:id="rId2"/>
    <p:sldLayoutId id="2147484425" r:id="rId3"/>
    <p:sldLayoutId id="2147484426" r:id="rId4"/>
    <p:sldLayoutId id="2147484427" r:id="rId5"/>
    <p:sldLayoutId id="2147484428" r:id="rId6"/>
    <p:sldLayoutId id="2147484429" r:id="rId7"/>
    <p:sldLayoutId id="2147484430" r:id="rId8"/>
    <p:sldLayoutId id="2147484431" r:id="rId9"/>
    <p:sldLayoutId id="2147484432" r:id="rId10"/>
    <p:sldLayoutId id="2147484433" r:id="rId11"/>
    <p:sldLayoutId id="2147484434" r:id="rId12"/>
    <p:sldLayoutId id="2147484435" r:id="rId13"/>
    <p:sldLayoutId id="2147484436" r:id="rId14"/>
    <p:sldLayoutId id="2147484437" r:id="rId15"/>
    <p:sldLayoutId id="2147484438" r:id="rId16"/>
    <p:sldLayoutId id="2147484439" r:id="rId17"/>
    <p:sldLayoutId id="2147484440" r:id="rId18"/>
    <p:sldLayoutId id="2147484441" r:id="rId19"/>
    <p:sldLayoutId id="2147484442" r:id="rId20"/>
    <p:sldLayoutId id="2147484443" r:id="rId21"/>
    <p:sldLayoutId id="2147484444" r:id="rId22"/>
    <p:sldLayoutId id="2147484445" r:id="rId23"/>
    <p:sldLayoutId id="2147484446" r:id="rId24"/>
    <p:sldLayoutId id="2147484447" r:id="rId25"/>
    <p:sldLayoutId id="2147484448" r:id="rId26"/>
    <p:sldLayoutId id="2147484449" r:id="rId27"/>
    <p:sldLayoutId id="2147484450" r:id="rId28"/>
    <p:sldLayoutId id="2147484451" r:id="rId29"/>
    <p:sldLayoutId id="2147484452" r:id="rId30"/>
    <p:sldLayoutId id="2147484453" r:id="rId31"/>
    <p:sldLayoutId id="2147484454" r:id="rId32"/>
    <p:sldLayoutId id="2147484455" r:id="rId33"/>
    <p:sldLayoutId id="2147484456" r:id="rId34"/>
    <p:sldLayoutId id="2147484457" r:id="rId35"/>
    <p:sldLayoutId id="2147484458" r:id="rId36"/>
    <p:sldLayoutId id="2147484459" r:id="rId37"/>
    <p:sldLayoutId id="2147484460" r:id="rId38"/>
    <p:sldLayoutId id="2147484461" r:id="rId39"/>
    <p:sldLayoutId id="2147484462" r:id="rId40"/>
    <p:sldLayoutId id="2147484463" r:id="rId41"/>
    <p:sldLayoutId id="2147484464" r:id="rId42"/>
    <p:sldLayoutId id="2147484465" r:id="rId43"/>
    <p:sldLayoutId id="2147484466" r:id="rId44"/>
    <p:sldLayoutId id="2147484467" r:id="rId45"/>
    <p:sldLayoutId id="2147484468" r:id="rId46"/>
    <p:sldLayoutId id="2147484469" r:id="rId47"/>
    <p:sldLayoutId id="2147484470" r:id="rId48"/>
    <p:sldLayoutId id="2147484471" r:id="rId49"/>
    <p:sldLayoutId id="2147484472" r:id="rId50"/>
    <p:sldLayoutId id="2147484473" r:id="rId51"/>
    <p:sldLayoutId id="2147484474" r:id="rId52"/>
    <p:sldLayoutId id="2147484475" r:id="rId53"/>
    <p:sldLayoutId id="2147484476" r:id="rId54"/>
    <p:sldLayoutId id="2147484477" r:id="rId55"/>
    <p:sldLayoutId id="2147484478" r:id="rId56"/>
  </p:sldLayoutIdLst>
  <p:transition spd="med"/>
  <p:txStyles>
    <p:titleStyle>
      <a:lvl1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1pPr>
      <a:lvl2pPr marL="0" marR="0" indent="160729"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p:titleStyle>
    <p:bodyStyle>
      <a:lvl1pPr marL="312528"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1pPr>
      <a:lvl2pPr marL="625056"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2pPr>
      <a:lvl3pPr marL="937584"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3pPr>
      <a:lvl4pPr marL="1250112"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4pPr>
      <a:lvl5pPr marL="1562640"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5pPr>
      <a:lvl6pPr marL="1875168"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6pPr>
      <a:lvl7pPr marL="2187696"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7pPr>
      <a:lvl8pPr marL="2500224"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8pPr>
      <a:lvl9pPr marL="2812752"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1pPr>
      <a:lvl2pPr marL="0" marR="0" indent="160729"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2pPr>
      <a:lvl3pPr marL="0" marR="0" indent="321457"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3pPr>
      <a:lvl4pPr marL="0" marR="0" indent="482186"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4pPr>
      <a:lvl5pPr marL="0" marR="0" indent="642915"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5pPr>
      <a:lvl6pPr marL="0" marR="0" indent="803643"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6pPr>
      <a:lvl7pPr marL="0" marR="0" indent="964372"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7pPr>
      <a:lvl8pPr marL="0" marR="0" indent="1125101"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8pPr>
      <a:lvl9pPr marL="0" marR="0" indent="1285829"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A0ED2211-4537-450F-888B-809C081C7011}" type="slidenum">
              <a:rPr lang="zh-CN" altLang="en-US" smtClean="0">
                <a:solidFill>
                  <a:prstClr val="black">
                    <a:tint val="75000"/>
                  </a:prstClr>
                </a:solidFill>
              </a:rPr>
              <a:pPr fontAlgn="base">
                <a:spcBef>
                  <a:spcPct val="0"/>
                </a:spcBef>
                <a:spcAft>
                  <a:spcPct val="0"/>
                </a:spcAft>
                <a:defRPr/>
              </a:pPr>
              <a:t>‹#›</a:t>
            </a:fld>
            <a:endParaRPr lang="en-US" altLang="zh-CN">
              <a:solidFill>
                <a:prstClr val="black">
                  <a:tint val="75000"/>
                </a:prstClr>
              </a:solidFill>
            </a:endParaRPr>
          </a:p>
        </p:txBody>
      </p:sp>
    </p:spTree>
    <p:extLst>
      <p:ext uri="{BB962C8B-B14F-4D97-AF65-F5344CB8AC3E}">
        <p14:creationId xmlns:p14="http://schemas.microsoft.com/office/powerpoint/2010/main" val="1752199128"/>
      </p:ext>
    </p:extLst>
  </p:cSld>
  <p:clrMap bg1="lt1" tx1="dk1" bg2="lt2" tx2="dk2" accent1="accent1" accent2="accent2" accent3="accent3" accent4="accent4" accent5="accent5" accent6="accent6" hlink="hlink" folHlink="folHlink"/>
  <p:sldLayoutIdLst>
    <p:sldLayoutId id="2147484606" r:id="rId1"/>
    <p:sldLayoutId id="2147484607" r:id="rId2"/>
    <p:sldLayoutId id="2147484608" r:id="rId3"/>
    <p:sldLayoutId id="2147484609" r:id="rId4"/>
    <p:sldLayoutId id="2147484610" r:id="rId5"/>
    <p:sldLayoutId id="2147484611" r:id="rId6"/>
    <p:sldLayoutId id="2147484612" r:id="rId7"/>
    <p:sldLayoutId id="2147484613" r:id="rId8"/>
    <p:sldLayoutId id="2147484614" r:id="rId9"/>
    <p:sldLayoutId id="2147484615" r:id="rId10"/>
    <p:sldLayoutId id="214748461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7282" name="标题占位符 1"/>
          <p:cNvSpPr>
            <a:spLocks noGrp="1" noChangeArrowheads="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97283"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15716" name="日期占位符 3"/>
          <p:cNvSpPr>
            <a:spLocks noGrp="1" noChangeArrowheads="1"/>
          </p:cNvSpPr>
          <p:nvPr>
            <p:ph type="dt" sz="half" idx="2"/>
          </p:nvPr>
        </p:nvSpPr>
        <p:spPr bwMode="auto">
          <a:xfrm>
            <a:off x="838200" y="6356351"/>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900">
                <a:solidFill>
                  <a:srgbClr val="898989"/>
                </a:solidFill>
              </a:defRPr>
            </a:lvl1pPr>
          </a:lstStyle>
          <a:p>
            <a:pPr eaLnBrk="0" fontAlgn="base" hangingPunct="0">
              <a:spcBef>
                <a:spcPct val="0"/>
              </a:spcBef>
              <a:spcAft>
                <a:spcPct val="0"/>
              </a:spcAft>
              <a:defRPr/>
            </a:pPr>
            <a:fld id="{AE51F19C-0DE5-4DBD-A2D0-340596D4656B}" type="datetimeFigureOut">
              <a:rPr lang="zh-CN" altLang="en-US">
                <a:latin typeface="Arial" panose="020B0604020202020204" pitchFamily="34" charset="0"/>
              </a:rPr>
              <a:pPr eaLnBrk="0" fontAlgn="base" hangingPunct="0">
                <a:spcBef>
                  <a:spcPct val="0"/>
                </a:spcBef>
                <a:spcAft>
                  <a:spcPct val="0"/>
                </a:spcAft>
                <a:defRPr/>
              </a:pPr>
              <a:t>2018/7/31</a:t>
            </a:fld>
            <a:endParaRPr lang="zh-CN" altLang="en-US">
              <a:latin typeface="Arial" panose="020B0604020202020204" pitchFamily="34" charset="0"/>
            </a:endParaRPr>
          </a:p>
        </p:txBody>
      </p:sp>
      <p:sp>
        <p:nvSpPr>
          <p:cNvPr id="115717" name="页脚占位符 4"/>
          <p:cNvSpPr>
            <a:spLocks noGrp="1" noChangeArrowheads="1"/>
          </p:cNvSpPr>
          <p:nvPr>
            <p:ph type="ftr" sz="quarter" idx="3"/>
          </p:nvPr>
        </p:nvSpPr>
        <p:spPr bwMode="auto">
          <a:xfrm>
            <a:off x="4038600" y="6356351"/>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900">
                <a:solidFill>
                  <a:srgbClr val="898989"/>
                </a:solidFill>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115718" name="灯片编号占位符 5"/>
          <p:cNvSpPr>
            <a:spLocks noGrp="1" noChangeArrowheads="1"/>
          </p:cNvSpPr>
          <p:nvPr>
            <p:ph type="sldNum" sz="quarter" idx="4"/>
          </p:nvPr>
        </p:nvSpPr>
        <p:spPr bwMode="auto">
          <a:xfrm>
            <a:off x="8610600" y="6356351"/>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900">
                <a:solidFill>
                  <a:srgbClr val="898989"/>
                </a:solidFill>
              </a:defRPr>
            </a:lvl1pPr>
          </a:lstStyle>
          <a:p>
            <a:pPr eaLnBrk="0" fontAlgn="base" hangingPunct="0">
              <a:spcBef>
                <a:spcPct val="0"/>
              </a:spcBef>
              <a:spcAft>
                <a:spcPct val="0"/>
              </a:spcAft>
              <a:defRPr/>
            </a:pPr>
            <a:fld id="{B0413F09-FCAD-437C-A859-C09C08A37CF3}"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3215275804"/>
      </p:ext>
    </p:extLst>
  </p:cSld>
  <p:clrMap bg1="lt1" tx1="dk1" bg2="lt2" tx2="dk2" accent1="accent1" accent2="accent2" accent3="accent3" accent4="accent4" accent5="accent5" accent6="accent6" hlink="hlink" folHlink="folHlink"/>
  <p:sldLayoutIdLst>
    <p:sldLayoutId id="2147484618" r:id="rId1"/>
    <p:sldLayoutId id="2147484619" r:id="rId2"/>
    <p:sldLayoutId id="2147484620" r:id="rId3"/>
    <p:sldLayoutId id="2147484621" r:id="rId4"/>
    <p:sldLayoutId id="2147484622" r:id="rId5"/>
    <p:sldLayoutId id="2147484623" r:id="rId6"/>
    <p:sldLayoutId id="2147484624" r:id="rId7"/>
    <p:sldLayoutId id="2147484625" r:id="rId8"/>
    <p:sldLayoutId id="2147484626" r:id="rId9"/>
    <p:sldLayoutId id="2147484627" r:id="rId10"/>
    <p:sldLayoutId id="2147484628" r:id="rId11"/>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8611"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84996"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en-US"/>
          </a:p>
        </p:txBody>
      </p:sp>
      <p:sp>
        <p:nvSpPr>
          <p:cNvPr id="84997"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en-US"/>
          </a:p>
        </p:txBody>
      </p:sp>
      <p:sp>
        <p:nvSpPr>
          <p:cNvPr id="84998"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fld id="{86A7FBE9-B540-4108-999F-C9294D6493F3}" type="slidenum">
              <a:rPr lang="zh-CN" altLang="en-US"/>
              <a:pPr fontAlgn="base">
                <a:spcBef>
                  <a:spcPct val="0"/>
                </a:spcBef>
                <a:spcAft>
                  <a:spcPct val="0"/>
                </a:spcAft>
                <a:defRPr/>
              </a:pPr>
              <a:t>‹#›</a:t>
            </a:fld>
            <a:endParaRPr lang="en-US" altLang="zh-CN"/>
          </a:p>
        </p:txBody>
      </p:sp>
    </p:spTree>
    <p:extLst>
      <p:ext uri="{BB962C8B-B14F-4D97-AF65-F5344CB8AC3E}">
        <p14:creationId xmlns:p14="http://schemas.microsoft.com/office/powerpoint/2010/main" val="2301021448"/>
      </p:ext>
    </p:extLst>
  </p:cSld>
  <p:clrMap bg1="lt1" tx1="dk1" bg2="lt2" tx2="dk2" accent1="accent1" accent2="accent2" accent3="accent3" accent4="accent4" accent5="accent5" accent6="accent6" hlink="hlink" folHlink="folHlink"/>
  <p:sldLayoutIdLst>
    <p:sldLayoutId id="2147484630" r:id="rId1"/>
    <p:sldLayoutId id="2147484631" r:id="rId2"/>
    <p:sldLayoutId id="2147484632" r:id="rId3"/>
    <p:sldLayoutId id="2147484633" r:id="rId4"/>
    <p:sldLayoutId id="2147484634" r:id="rId5"/>
    <p:sldLayoutId id="2147484635" r:id="rId6"/>
    <p:sldLayoutId id="2147484636" r:id="rId7"/>
    <p:sldLayoutId id="2147484637" r:id="rId8"/>
    <p:sldLayoutId id="2147484638" r:id="rId9"/>
    <p:sldLayoutId id="2147484639" r:id="rId10"/>
    <p:sldLayoutId id="2147484640" r:id="rId11"/>
  </p:sldLayoutIdLst>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zh-CN" altLang="en-US" smtClean="0"/>
              <a:t>单击此处编辑母版标题样式</a:t>
            </a:r>
            <a:endParaRPr lang="en-US"/>
          </a:p>
        </p:txBody>
      </p:sp>
      <p:sp>
        <p:nvSpPr>
          <p:cNvPr id="1027" name="文本占位符 12"/>
          <p:cNvSpPr>
            <a:spLocks noGrp="1"/>
          </p:cNvSpPr>
          <p:nvPr>
            <p:ph type="body" idx="1"/>
          </p:nvPr>
        </p:nvSpPr>
        <p:spPr bwMode="auto">
          <a:xfrm>
            <a:off x="609600" y="1600201"/>
            <a:ext cx="109728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09600" y="6416676"/>
            <a:ext cx="2844800" cy="365125"/>
          </a:xfrm>
          <a:prstGeom prst="rect">
            <a:avLst/>
          </a:prstGeom>
        </p:spPr>
        <p:txBody>
          <a:bodyPr vert="horz" anchor="b"/>
          <a:lstStyle>
            <a:lvl1pPr algn="l" eaLnBrk="1" latinLnBrk="0" hangingPunct="1">
              <a:defRPr kumimoji="0" sz="1200">
                <a:solidFill>
                  <a:schemeClr val="tx1">
                    <a:shade val="50000"/>
                  </a:schemeClr>
                </a:solidFill>
                <a:latin typeface="Arial" charset="0"/>
                <a:ea typeface="宋体" charset="-122"/>
              </a:defRPr>
            </a:lvl1pPr>
          </a:lstStyle>
          <a:p>
            <a:pPr defTabSz="449263" fontAlgn="base">
              <a:spcBef>
                <a:spcPct val="0"/>
              </a:spcBef>
              <a:spcAft>
                <a:spcPct val="0"/>
              </a:spcAft>
              <a:defRPr/>
            </a:pPr>
            <a:endParaRPr lang="en-US">
              <a:solidFill>
                <a:prstClr val="black">
                  <a:shade val="50000"/>
                </a:prstClr>
              </a:solidFill>
            </a:endParaRPr>
          </a:p>
        </p:txBody>
      </p:sp>
      <p:sp>
        <p:nvSpPr>
          <p:cNvPr id="3" name="页脚占位符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latin typeface="Arial" charset="0"/>
                <a:ea typeface="宋体" charset="-122"/>
              </a:defRPr>
            </a:lvl1pPr>
          </a:lstStyle>
          <a:p>
            <a:pPr defTabSz="449263" fontAlgn="base">
              <a:spcBef>
                <a:spcPct val="0"/>
              </a:spcBef>
              <a:spcAft>
                <a:spcPct val="0"/>
              </a:spcAft>
              <a:defRPr/>
            </a:pPr>
            <a:endParaRPr lang="en-US">
              <a:solidFill>
                <a:prstClr val="black">
                  <a:shade val="50000"/>
                </a:prstClr>
              </a:solidFill>
            </a:endParaRPr>
          </a:p>
        </p:txBody>
      </p:sp>
      <p:sp>
        <p:nvSpPr>
          <p:cNvPr id="23" name="灯片编号占位符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smtClean="0">
                <a:solidFill>
                  <a:schemeClr val="tx1">
                    <a:shade val="50000"/>
                  </a:schemeClr>
                </a:solidFill>
                <a:latin typeface="Arial" charset="0"/>
                <a:ea typeface="宋体" charset="-122"/>
              </a:defRPr>
            </a:lvl1pPr>
          </a:lstStyle>
          <a:p>
            <a:pPr defTabSz="449263" fontAlgn="base">
              <a:spcBef>
                <a:spcPct val="0"/>
              </a:spcBef>
              <a:spcAft>
                <a:spcPct val="0"/>
              </a:spcAft>
              <a:defRPr/>
            </a:pPr>
            <a:fld id="{9F12B619-C271-479E-A0F2-F8E21F04445E}" type="slidenum">
              <a:rPr lang="en-US" smtClean="0">
                <a:solidFill>
                  <a:prstClr val="black">
                    <a:shade val="50000"/>
                  </a:prstClr>
                </a:solidFill>
              </a:rPr>
              <a:pPr defTabSz="449263" fontAlgn="base">
                <a:spcBef>
                  <a:spcPct val="0"/>
                </a:spcBef>
                <a:spcAft>
                  <a:spcPct val="0"/>
                </a:spcAft>
                <a:defRPr/>
              </a:pPr>
              <a:t>‹#›</a:t>
            </a:fld>
            <a:endParaRPr lang="en-US">
              <a:solidFill>
                <a:prstClr val="black">
                  <a:shade val="50000"/>
                </a:prstClr>
              </a:solidFill>
            </a:endParaRPr>
          </a:p>
        </p:txBody>
      </p:sp>
    </p:spTree>
    <p:extLst>
      <p:ext uri="{BB962C8B-B14F-4D97-AF65-F5344CB8AC3E}">
        <p14:creationId xmlns:p14="http://schemas.microsoft.com/office/powerpoint/2010/main" val="3794991122"/>
      </p:ext>
    </p:extLst>
  </p:cSld>
  <p:clrMap bg1="lt1" tx1="dk1" bg2="lt2" tx2="dk2" accent1="accent1" accent2="accent2" accent3="accent3" accent4="accent4" accent5="accent5" accent6="accent6" hlink="hlink" folHlink="folHlink"/>
  <p:sldLayoutIdLst>
    <p:sldLayoutId id="2147484706" r:id="rId1"/>
    <p:sldLayoutId id="2147484707" r:id="rId2"/>
    <p:sldLayoutId id="2147484708" r:id="rId3"/>
    <p:sldLayoutId id="2147484709" r:id="rId4"/>
    <p:sldLayoutId id="2147484710" r:id="rId5"/>
    <p:sldLayoutId id="2147484711" r:id="rId6"/>
    <p:sldLayoutId id="2147484712" r:id="rId7"/>
    <p:sldLayoutId id="2147484713" r:id="rId8"/>
    <p:sldLayoutId id="2147484714" r:id="rId9"/>
    <p:sldLayoutId id="2147484715" r:id="rId10"/>
    <p:sldLayoutId id="2147484716" r:id="rId11"/>
  </p:sldLayoutIdLst>
  <p:hf hdr="0" ftr="0" dt="0"/>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Lucida Sans"/>
        </a:defRPr>
      </a:lvl2pPr>
      <a:lvl3pPr algn="ctr" rtl="0" fontAlgn="base">
        <a:spcBef>
          <a:spcPct val="0"/>
        </a:spcBef>
        <a:spcAft>
          <a:spcPct val="0"/>
        </a:spcAft>
        <a:defRPr sz="4100" b="1">
          <a:solidFill>
            <a:schemeClr val="tx1"/>
          </a:solidFill>
          <a:latin typeface="Lucida Sans"/>
        </a:defRPr>
      </a:lvl3pPr>
      <a:lvl4pPr algn="ctr" rtl="0" fontAlgn="base">
        <a:spcBef>
          <a:spcPct val="0"/>
        </a:spcBef>
        <a:spcAft>
          <a:spcPct val="0"/>
        </a:spcAft>
        <a:defRPr sz="4100" b="1">
          <a:solidFill>
            <a:schemeClr val="tx1"/>
          </a:solidFill>
          <a:latin typeface="Lucida Sans"/>
        </a:defRPr>
      </a:lvl4pPr>
      <a:lvl5pPr algn="ctr" rtl="0" fontAlgn="base">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fontAlgn="base">
        <a:spcBef>
          <a:spcPct val="20000"/>
        </a:spcBef>
        <a:spcAft>
          <a:spcPct val="0"/>
        </a:spcAft>
        <a:buClr>
          <a:srgbClr val="000000"/>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11717" y="274638"/>
            <a:ext cx="109706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1" smtClean="0"/>
              <a:t>单击此处编辑母版标题样式</a:t>
            </a:r>
          </a:p>
        </p:txBody>
      </p:sp>
      <p:sp>
        <p:nvSpPr>
          <p:cNvPr id="1027" name="文本占位符 1026"/>
          <p:cNvSpPr>
            <a:spLocks noGrp="1" noChangeArrowheads="1"/>
          </p:cNvSpPr>
          <p:nvPr>
            <p:ph type="body" idx="4294967295"/>
          </p:nvPr>
        </p:nvSpPr>
        <p:spPr bwMode="auto">
          <a:xfrm>
            <a:off x="611717" y="1600201"/>
            <a:ext cx="109706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p>
        </p:txBody>
      </p:sp>
      <p:sp>
        <p:nvSpPr>
          <p:cNvPr id="1028" name="日期占位符 1027"/>
          <p:cNvSpPr>
            <a:spLocks noGrp="1"/>
          </p:cNvSpPr>
          <p:nvPr>
            <p:ph type="dt" sz="half" idx="2"/>
          </p:nvPr>
        </p:nvSpPr>
        <p:spPr>
          <a:xfrm>
            <a:off x="611717" y="6245225"/>
            <a:ext cx="2842683" cy="476250"/>
          </a:xfrm>
          <a:prstGeom prst="rect">
            <a:avLst/>
          </a:prstGeom>
          <a:noFill/>
          <a:ln w="9525">
            <a:noFill/>
            <a:miter/>
          </a:ln>
        </p:spPr>
        <p:txBody>
          <a:bodyPr/>
          <a:lstStyle>
            <a:lvl1pPr>
              <a:defRPr sz="890" noProof="1"/>
            </a:lvl1pPr>
          </a:lstStyle>
          <a:p>
            <a:pPr fontAlgn="base">
              <a:spcBef>
                <a:spcPct val="0"/>
              </a:spcBef>
              <a:spcAft>
                <a:spcPct val="0"/>
              </a:spcAft>
              <a:buFont typeface="Arial" panose="020B0604020202020204" pitchFamily="34" charset="0"/>
              <a:buNone/>
              <a:defRPr/>
            </a:pPr>
            <a:endParaRPr lang="zh-CN" altLang="en-US">
              <a:solidFill>
                <a:srgbClr val="000000"/>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miter/>
          </a:ln>
        </p:spPr>
        <p:txBody>
          <a:bodyPr/>
          <a:lstStyle>
            <a:lvl1pPr algn="ctr">
              <a:defRPr sz="890" noProof="1"/>
            </a:lvl1pPr>
          </a:lstStyle>
          <a:p>
            <a:pPr fontAlgn="base">
              <a:spcBef>
                <a:spcPct val="0"/>
              </a:spcBef>
              <a:spcAft>
                <a:spcPct val="0"/>
              </a:spcAft>
              <a:buFont typeface="Arial" panose="020B0604020202020204" pitchFamily="34" charset="0"/>
              <a:buNone/>
              <a:defRPr/>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miter/>
          </a:ln>
        </p:spPr>
        <p:txBody>
          <a:bodyPr vert="horz" wrap="square" lIns="91440" tIns="45720" rIns="91440" bIns="45720" numCol="1" anchor="t" anchorCtr="0" compatLnSpc="1"/>
          <a:lstStyle>
            <a:lvl1pPr algn="r">
              <a:defRPr sz="800" noProof="1" dirty="0">
                <a:cs typeface="+mn-ea"/>
              </a:defRPr>
            </a:lvl1pPr>
          </a:lstStyle>
          <a:p>
            <a:pPr fontAlgn="base">
              <a:spcBef>
                <a:spcPct val="0"/>
              </a:spcBef>
              <a:spcAft>
                <a:spcPct val="0"/>
              </a:spcAft>
              <a:buFont typeface="Arial" panose="020B0604020202020204" pitchFamily="34" charset="0"/>
              <a:buNone/>
            </a:pPr>
            <a:fld id="{8688472F-3E27-4D79-9B61-B9B0A860DD8A}" type="slidenum">
              <a:rPr lang="zh-CN" altLang="en-US">
                <a:solidFill>
                  <a:srgbClr val="000000"/>
                </a:solidFill>
              </a:rPr>
              <a:pPr fontAlgn="base">
                <a:spcBef>
                  <a:spcPct val="0"/>
                </a:spcBef>
                <a:spcAft>
                  <a:spcPct val="0"/>
                </a:spcAft>
                <a:buFont typeface="Arial" panose="020B0604020202020204" pitchFamily="34" charset="0"/>
                <a:buNone/>
              </a:pPr>
              <a:t>‹#›</a:t>
            </a:fld>
            <a:endParaRPr lang="zh-CN" altLang="en-US">
              <a:solidFill>
                <a:srgbClr val="000000"/>
              </a:solidFill>
            </a:endParaRPr>
          </a:p>
        </p:txBody>
      </p:sp>
    </p:spTree>
    <p:extLst>
      <p:ext uri="{BB962C8B-B14F-4D97-AF65-F5344CB8AC3E}">
        <p14:creationId xmlns:p14="http://schemas.microsoft.com/office/powerpoint/2010/main" val="3055493736"/>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 id="2147484789" r:id="rId12"/>
  </p:sldLayoutIdLst>
  <p:txStyles>
    <p:titleStyle>
      <a:lvl1pPr algn="ctr" defTabSz="581025" rtl="0" fontAlgn="base">
        <a:spcBef>
          <a:spcPct val="0"/>
        </a:spcBef>
        <a:spcAft>
          <a:spcPct val="0"/>
        </a:spcAft>
        <a:defRPr sz="2700" kern="1200">
          <a:solidFill>
            <a:schemeClr val="tx2"/>
          </a:solidFill>
          <a:latin typeface="+mj-lt"/>
          <a:ea typeface="+mj-ea"/>
          <a:cs typeface="+mj-cs"/>
        </a:defRPr>
      </a:lvl1pPr>
      <a:lvl2pPr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2pPr>
      <a:lvl3pPr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3pPr>
      <a:lvl4pPr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4pPr>
      <a:lvl5pPr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5pPr>
      <a:lvl6pPr marL="457200"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6pPr>
      <a:lvl7pPr marL="914400"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7pPr>
      <a:lvl8pPr marL="1371600"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8pPr>
      <a:lvl9pPr marL="1828800" algn="ctr" defTabSz="581025" rtl="0" fontAlgn="base">
        <a:spcBef>
          <a:spcPct val="0"/>
        </a:spcBef>
        <a:spcAft>
          <a:spcPct val="0"/>
        </a:spcAft>
        <a:defRPr sz="2700">
          <a:solidFill>
            <a:schemeClr val="tx2"/>
          </a:solidFill>
          <a:latin typeface="Arial" panose="020B0604020202020204" pitchFamily="34" charset="0"/>
          <a:ea typeface="宋体" panose="02010600030101010101" pitchFamily="2" charset="-122"/>
        </a:defRPr>
      </a:lvl9pPr>
    </p:titleStyle>
    <p:bodyStyle>
      <a:lvl1pPr marL="217488" indent="-217488" algn="l" defTabSz="581025" rtl="0" fontAlgn="base">
        <a:spcBef>
          <a:spcPts val="63"/>
        </a:spcBef>
        <a:spcAft>
          <a:spcPct val="0"/>
        </a:spcAft>
        <a:buChar char="•"/>
        <a:defRPr sz="2000" kern="1200">
          <a:solidFill>
            <a:schemeClr val="tx1"/>
          </a:solidFill>
          <a:latin typeface="+mn-lt"/>
          <a:ea typeface="+mn-ea"/>
          <a:cs typeface="+mn-cs"/>
        </a:defRPr>
      </a:lvl1pPr>
      <a:lvl2pPr marL="471488" lvl="1" indent="-180975" algn="l" defTabSz="581025" rtl="0" fontAlgn="base">
        <a:spcBef>
          <a:spcPts val="63"/>
        </a:spcBef>
        <a:spcAft>
          <a:spcPct val="0"/>
        </a:spcAft>
        <a:buChar char="–"/>
        <a:defRPr sz="1700" kern="1200">
          <a:solidFill>
            <a:schemeClr val="tx1"/>
          </a:solidFill>
          <a:latin typeface="+mn-lt"/>
          <a:ea typeface="+mn-ea"/>
          <a:cs typeface="+mn-cs"/>
        </a:defRPr>
      </a:lvl2pPr>
      <a:lvl3pPr marL="725488" lvl="2" indent="-144463" algn="l" defTabSz="581025" rtl="0" fontAlgn="base">
        <a:spcBef>
          <a:spcPts val="63"/>
        </a:spcBef>
        <a:spcAft>
          <a:spcPct val="0"/>
        </a:spcAft>
        <a:buChar char="•"/>
        <a:defRPr sz="1500" kern="1200">
          <a:solidFill>
            <a:schemeClr val="tx1"/>
          </a:solidFill>
          <a:latin typeface="+mn-lt"/>
          <a:ea typeface="+mn-ea"/>
          <a:cs typeface="+mn-cs"/>
        </a:defRPr>
      </a:lvl3pPr>
      <a:lvl4pPr marL="1016000" lvl="3" indent="-144463" algn="l" defTabSz="581025" rtl="0" fontAlgn="base">
        <a:spcBef>
          <a:spcPts val="63"/>
        </a:spcBef>
        <a:spcAft>
          <a:spcPct val="0"/>
        </a:spcAft>
        <a:buChar char="–"/>
        <a:defRPr sz="1200" kern="1200">
          <a:solidFill>
            <a:schemeClr val="tx1"/>
          </a:solidFill>
          <a:latin typeface="+mn-lt"/>
          <a:ea typeface="+mn-ea"/>
          <a:cs typeface="+mn-cs"/>
        </a:defRPr>
      </a:lvl4pPr>
      <a:lvl5pPr marL="1306513" lvl="4" indent="-144463" algn="l" defTabSz="581025" rtl="0" fontAlgn="base">
        <a:spcBef>
          <a:spcPts val="63"/>
        </a:spcBef>
        <a:spcAft>
          <a:spcPct val="0"/>
        </a:spcAft>
        <a:buChar char="»"/>
        <a:defRPr sz="1200" kern="1200">
          <a:solidFill>
            <a:schemeClr val="tx1"/>
          </a:solidFill>
          <a:latin typeface="+mn-lt"/>
          <a:ea typeface="+mn-ea"/>
          <a:cs typeface="+mn-cs"/>
        </a:defRPr>
      </a:lvl5pPr>
      <a:lvl6pPr marL="1597025" lvl="5" indent="-144780" algn="l" defTabSz="580390" eaLnBrk="1" fontAlgn="base" latinLnBrk="0" hangingPunct="1">
        <a:spcBef>
          <a:spcPts val="60"/>
        </a:spcBef>
        <a:spcAft>
          <a:spcPct val="0"/>
        </a:spcAft>
        <a:buChar char="»"/>
        <a:defRPr sz="1270" b="0" i="0" u="none" kern="1200" baseline="0">
          <a:solidFill>
            <a:schemeClr val="tx1"/>
          </a:solidFill>
          <a:latin typeface="+mn-lt"/>
          <a:ea typeface="+mn-ea"/>
          <a:cs typeface="+mn-cs"/>
        </a:defRPr>
      </a:lvl6pPr>
      <a:lvl7pPr marL="1887220" lvl="6" indent="-144780" algn="l" defTabSz="580390" eaLnBrk="1" fontAlgn="base" latinLnBrk="0" hangingPunct="1">
        <a:spcBef>
          <a:spcPts val="60"/>
        </a:spcBef>
        <a:spcAft>
          <a:spcPct val="0"/>
        </a:spcAft>
        <a:buChar char="»"/>
        <a:defRPr sz="1270" b="0" i="0" u="none" kern="1200" baseline="0">
          <a:solidFill>
            <a:schemeClr val="tx1"/>
          </a:solidFill>
          <a:latin typeface="+mn-lt"/>
          <a:ea typeface="+mn-ea"/>
          <a:cs typeface="+mn-cs"/>
        </a:defRPr>
      </a:lvl7pPr>
      <a:lvl8pPr marL="2177415" lvl="7" indent="-144780" algn="l" defTabSz="580390" eaLnBrk="1" fontAlgn="base" latinLnBrk="0" hangingPunct="1">
        <a:spcBef>
          <a:spcPts val="60"/>
        </a:spcBef>
        <a:spcAft>
          <a:spcPct val="0"/>
        </a:spcAft>
        <a:buChar char="»"/>
        <a:defRPr sz="1270" b="0" i="0" u="none" kern="1200" baseline="0">
          <a:solidFill>
            <a:schemeClr val="tx1"/>
          </a:solidFill>
          <a:latin typeface="+mn-lt"/>
          <a:ea typeface="+mn-ea"/>
          <a:cs typeface="+mn-cs"/>
        </a:defRPr>
      </a:lvl8pPr>
      <a:lvl9pPr marL="2467610" lvl="8" indent="-144780" algn="l" defTabSz="580390" eaLnBrk="1" fontAlgn="base" latinLnBrk="0" hangingPunct="1">
        <a:spcBef>
          <a:spcPts val="60"/>
        </a:spcBef>
        <a:spcAft>
          <a:spcPct val="0"/>
        </a:spcAft>
        <a:buChar char="»"/>
        <a:defRPr sz="1270" b="0" i="0" u="none" kern="1200" baseline="0">
          <a:solidFill>
            <a:schemeClr val="tx1"/>
          </a:solidFill>
          <a:latin typeface="+mn-lt"/>
          <a:ea typeface="+mn-ea"/>
          <a:cs typeface="+mn-cs"/>
        </a:defRPr>
      </a:lvl9pPr>
    </p:bodyStyle>
    <p:otherStyle>
      <a:lvl1pPr marL="0" lvl="0" indent="0" algn="l" defTabSz="580390" eaLnBrk="1" fontAlgn="base" latinLnBrk="0" hangingPunct="1">
        <a:spcBef>
          <a:spcPct val="0"/>
        </a:spcBef>
        <a:spcAft>
          <a:spcPct val="0"/>
        </a:spcAft>
        <a:buFont typeface="Arial" panose="020B0604020202020204" pitchFamily="34" charset="0"/>
        <a:buNone/>
        <a:defRPr sz="1145" b="0" i="0" u="none" kern="1200" baseline="0">
          <a:solidFill>
            <a:schemeClr val="tx1"/>
          </a:solidFill>
          <a:latin typeface="+mn-lt"/>
          <a:ea typeface="+mn-ea"/>
          <a:cs typeface="+mn-cs"/>
        </a:defRPr>
      </a:lvl1pPr>
      <a:lvl2pPr marL="290195"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58039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87122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161415"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145161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1741805"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20320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232283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noProof="1" smtClean="0">
                <a:solidFill>
                  <a:schemeClr val="tx1">
                    <a:tint val="75000"/>
                  </a:schemeClr>
                </a:solidFill>
                <a:latin typeface="Arial" panose="020B0604020202020204" pitchFamily="34" charset="0"/>
                <a:ea typeface="宋体" panose="02010600030101010101" pitchFamily="2" charset="-122"/>
                <a:cs typeface="+mn-ea"/>
              </a:defRPr>
            </a:lvl1pPr>
          </a:lstStyle>
          <a:p>
            <a:pPr fontAlgn="base">
              <a:spcBef>
                <a:spcPct val="0"/>
              </a:spcBef>
              <a:spcAft>
                <a:spcPct val="0"/>
              </a:spcAft>
              <a:buFont typeface="Arial" panose="020B0604020202020204" pitchFamily="34" charset="0"/>
              <a:buNone/>
              <a:defRPr/>
            </a:pPr>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noProof="1">
                <a:solidFill>
                  <a:schemeClr val="tx1">
                    <a:tint val="75000"/>
                  </a:schemeClr>
                </a:solidFill>
              </a:defRPr>
            </a:lvl1pPr>
          </a:lstStyle>
          <a:p>
            <a:pPr fontAlgn="base">
              <a:spcBef>
                <a:spcPct val="0"/>
              </a:spcBef>
              <a:spcAft>
                <a:spcPct val="0"/>
              </a:spcAft>
              <a:buFont typeface="Arial" panose="020B0604020202020204" pitchFamily="34" charset="0"/>
              <a:buNone/>
              <a:defRPr/>
            </a:pPr>
            <a:endParaRPr lang="zh-CN" altLang="en-US">
              <a:solidFill>
                <a:prstClr val="black">
                  <a:tint val="75000"/>
                </a:prstClr>
              </a:solidFill>
              <a:latin typeface="Arial" panose="020B0604020202020204" pitchFamily="34" charset="0"/>
            </a:endParaRPr>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lstStyle>
            <a:lvl1pPr algn="r">
              <a:defRPr sz="900" noProof="1" dirty="0">
                <a:solidFill>
                  <a:srgbClr val="898989"/>
                </a:solidFill>
                <a:latin typeface="Calibri" panose="020F0502020204030204" pitchFamily="34" charset="0"/>
                <a:cs typeface="+mn-ea"/>
              </a:defRPr>
            </a:lvl1pPr>
          </a:lstStyle>
          <a:p>
            <a:pPr fontAlgn="base">
              <a:spcBef>
                <a:spcPct val="0"/>
              </a:spcBef>
              <a:spcAft>
                <a:spcPct val="0"/>
              </a:spcAft>
              <a:buFont typeface="Arial" panose="020B0604020202020204" pitchFamily="34" charset="0"/>
              <a:buNone/>
            </a:pPr>
            <a:fld id="{DDB46714-934E-4775-83BA-C98ED49E6F07}" type="slidenum">
              <a:rPr lang="zh-CN" altLang="en-US"/>
              <a:pPr fontAlgn="base">
                <a:spcBef>
                  <a:spcPct val="0"/>
                </a:spcBef>
                <a:spcAft>
                  <a:spcPct val="0"/>
                </a:spcAft>
                <a:buFont typeface="Arial" panose="020B0604020202020204" pitchFamily="34" charset="0"/>
                <a:buNone/>
              </a:pPr>
              <a:t>‹#›</a:t>
            </a:fld>
            <a:endParaRPr lang="zh-CN" altLang="en-US"/>
          </a:p>
        </p:txBody>
      </p:sp>
    </p:spTree>
    <p:extLst>
      <p:ext uri="{BB962C8B-B14F-4D97-AF65-F5344CB8AC3E}">
        <p14:creationId xmlns:p14="http://schemas.microsoft.com/office/powerpoint/2010/main" val="3082843315"/>
      </p:ext>
    </p:extLst>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fontAlgn="base">
              <a:spcBef>
                <a:spcPct val="0"/>
              </a:spcBef>
              <a:spcAft>
                <a:spcPct val="0"/>
              </a:spcAft>
            </a:pPr>
            <a:endParaRPr lang="en-US" altLang="zh-CN" smtClean="0">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fontAlgn="base">
              <a:spcBef>
                <a:spcPct val="0"/>
              </a:spcBef>
              <a:spcAft>
                <a:spcPct val="0"/>
              </a:spcAft>
            </a:pPr>
            <a:endParaRPr lang="en-US" altLang="zh-CN" smtClean="0">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694A66BB-B85B-4C9E-BEE6-215B5404B3B2}" type="slidenum">
              <a:rPr lang="zh-CN" altLang="en-US" smtClean="0">
                <a:solidFill>
                  <a:srgbClr val="000000"/>
                </a:solidFill>
              </a:rPr>
              <a:pPr fontAlgn="base">
                <a:spcBef>
                  <a:spcPct val="0"/>
                </a:spcBef>
                <a:spcAft>
                  <a:spcPct val="0"/>
                </a:spcAft>
              </a:pPr>
              <a:t>‹#›</a:t>
            </a:fld>
            <a:endParaRPr lang="en-US" altLang="zh-CN" smtClean="0">
              <a:solidFill>
                <a:srgbClr val="000000"/>
              </a:solidFill>
            </a:endParaRPr>
          </a:p>
        </p:txBody>
      </p:sp>
    </p:spTree>
    <p:extLst>
      <p:ext uri="{BB962C8B-B14F-4D97-AF65-F5344CB8AC3E}">
        <p14:creationId xmlns:p14="http://schemas.microsoft.com/office/powerpoint/2010/main" val="2058569283"/>
      </p:ext>
    </p:extLst>
  </p:cSld>
  <p:clrMap bg1="lt1" tx1="dk1" bg2="lt2" tx2="dk2" accent1="accent1" accent2="accent2" accent3="accent3" accent4="accent4" accent5="accent5" accent6="accent6" hlink="hlink" folHlink="folHlink"/>
  <p:sldLayoutIdLst>
    <p:sldLayoutId id="2147484876" r:id="rId1"/>
    <p:sldLayoutId id="2147484877" r:id="rId2"/>
    <p:sldLayoutId id="2147484878" r:id="rId3"/>
    <p:sldLayoutId id="2147484879" r:id="rId4"/>
    <p:sldLayoutId id="2147484880" r:id="rId5"/>
    <p:sldLayoutId id="2147484881" r:id="rId6"/>
    <p:sldLayoutId id="2147484882" r:id="rId7"/>
    <p:sldLayoutId id="2147484883" r:id="rId8"/>
    <p:sldLayoutId id="2147484884" r:id="rId9"/>
    <p:sldLayoutId id="2147484885" r:id="rId10"/>
    <p:sldLayoutId id="2147484886" r:id="rId11"/>
  </p:sldLayoutIdLst>
  <p:transition/>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fontAlgn="base">
              <a:spcBef>
                <a:spcPct val="0"/>
              </a:spcBef>
              <a:spcAft>
                <a:spcPct val="0"/>
              </a:spcAft>
            </a:pPr>
            <a:endParaRPr lang="zh-CN" alt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fontAlgn="base">
              <a:spcBef>
                <a:spcPct val="0"/>
              </a:spcBef>
              <a:spcAft>
                <a:spcPct val="0"/>
              </a:spcAft>
            </a:pPr>
            <a:endParaRPr lang="zh-CN" alt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B0EC01C7-CB79-4F8A-B236-5F9054232B2A}" type="slidenum">
              <a:rPr lang="zh-CN" altLang="en-US">
                <a:solidFill>
                  <a:srgbClr val="000000"/>
                </a:solidFill>
              </a:rPr>
              <a:pPr fontAlgn="base">
                <a:spcBef>
                  <a:spcPct val="0"/>
                </a:spcBef>
                <a:spcAft>
                  <a:spcPct val="0"/>
                </a:spcAft>
              </a:pPr>
              <a:t>‹#›</a:t>
            </a:fld>
            <a:endParaRPr lang="zh-CN" altLang="en-US">
              <a:solidFill>
                <a:srgbClr val="000000"/>
              </a:solidFill>
            </a:endParaRPr>
          </a:p>
        </p:txBody>
      </p:sp>
    </p:spTree>
    <p:extLst>
      <p:ext uri="{BB962C8B-B14F-4D97-AF65-F5344CB8AC3E}">
        <p14:creationId xmlns:p14="http://schemas.microsoft.com/office/powerpoint/2010/main" val="3254706676"/>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fontAlgn="base">
              <a:spcBef>
                <a:spcPct val="0"/>
              </a:spcBef>
              <a:spcAft>
                <a:spcPct val="0"/>
              </a:spcAft>
            </a:pPr>
            <a:endParaRPr lang="en-US" altLang="zh-CN" smtClean="0">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fontAlgn="base">
              <a:spcBef>
                <a:spcPct val="0"/>
              </a:spcBef>
              <a:spcAft>
                <a:spcPct val="0"/>
              </a:spcAft>
            </a:pPr>
            <a:endParaRPr lang="en-US" altLang="zh-CN" smtClean="0">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694A66BB-B85B-4C9E-BEE6-215B5404B3B2}" type="slidenum">
              <a:rPr lang="zh-CN" altLang="en-US" smtClean="0">
                <a:solidFill>
                  <a:srgbClr val="000000"/>
                </a:solidFill>
              </a:rPr>
              <a:pPr fontAlgn="base">
                <a:spcBef>
                  <a:spcPct val="0"/>
                </a:spcBef>
                <a:spcAft>
                  <a:spcPct val="0"/>
                </a:spcAft>
              </a:pPr>
              <a:t>‹#›</a:t>
            </a:fld>
            <a:endParaRPr lang="en-US" altLang="zh-CN" smtClean="0">
              <a:solidFill>
                <a:srgbClr val="000000"/>
              </a:solidFill>
            </a:endParaRPr>
          </a:p>
        </p:txBody>
      </p:sp>
    </p:spTree>
    <p:extLst>
      <p:ext uri="{BB962C8B-B14F-4D97-AF65-F5344CB8AC3E}">
        <p14:creationId xmlns:p14="http://schemas.microsoft.com/office/powerpoint/2010/main" val="1970637565"/>
      </p:ext>
    </p:extLst>
  </p:cSld>
  <p:clrMap bg1="lt1" tx1="dk1" bg2="lt2" tx2="dk2" accent1="accent1" accent2="accent2" accent3="accent3" accent4="accent4" accent5="accent5" accent6="accent6" hlink="hlink" folHlink="folHlink"/>
  <p:sldLayoutIdLst>
    <p:sldLayoutId id="2147484900" r:id="rId1"/>
    <p:sldLayoutId id="2147484901" r:id="rId2"/>
    <p:sldLayoutId id="2147484902" r:id="rId3"/>
    <p:sldLayoutId id="2147484903" r:id="rId4"/>
    <p:sldLayoutId id="2147484904" r:id="rId5"/>
    <p:sldLayoutId id="2147484905" r:id="rId6"/>
    <p:sldLayoutId id="2147484906" r:id="rId7"/>
    <p:sldLayoutId id="2147484907" r:id="rId8"/>
    <p:sldLayoutId id="2147484908" r:id="rId9"/>
    <p:sldLayoutId id="2147484909" r:id="rId10"/>
    <p:sldLayoutId id="2147484910" r:id="rId11"/>
  </p:sldLayoutIdLst>
  <p:transition/>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382C34-564C-46D7-A22D-3BF032D9E67B}"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B12447-1CFB-4C97-974D-4313EFB6E69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3605862"/>
      </p:ext>
    </p:extLst>
  </p:cSld>
  <p:clrMap bg1="lt1" tx1="dk1" bg2="lt2" tx2="dk2" accent1="accent1" accent2="accent2" accent3="accent3" accent4="accent4" accent5="accent5" accent6="accent6" hlink="hlink" folHlink="folHlink"/>
  <p:sldLayoutIdLst>
    <p:sldLayoutId id="2147484912" r:id="rId1"/>
    <p:sldLayoutId id="2147484913" r:id="rId2"/>
    <p:sldLayoutId id="2147484914" r:id="rId3"/>
    <p:sldLayoutId id="2147484915" r:id="rId4"/>
    <p:sldLayoutId id="2147484916" r:id="rId5"/>
    <p:sldLayoutId id="2147484917" r:id="rId6"/>
    <p:sldLayoutId id="2147484918" r:id="rId7"/>
    <p:sldLayoutId id="2147484919" r:id="rId8"/>
    <p:sldLayoutId id="2147484920" r:id="rId9"/>
    <p:sldLayoutId id="2147484921" r:id="rId10"/>
    <p:sldLayoutId id="214748492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E5626E-555A-48AA-BCB3-A1E7E44920D5}" type="datetimeFigureOut">
              <a:rPr lang="zh-CN" altLang="en-US" smtClean="0">
                <a:solidFill>
                  <a:prstClr val="black">
                    <a:tint val="75000"/>
                  </a:prstClr>
                </a:solidFill>
              </a:rPr>
              <a:pPr/>
              <a:t>2018/7/31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DA4DD8-656F-4BE1-BDCF-45FB2DAA03C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8638425"/>
      </p:ext>
    </p:extLst>
  </p:cSld>
  <p:clrMap bg1="lt1" tx1="dk1" bg2="lt2" tx2="dk2" accent1="accent1" accent2="accent2" accent3="accent3" accent4="accent4" accent5="accent5" accent6="accent6" hlink="hlink" folHlink="folHlink"/>
  <p:sldLayoutIdLst>
    <p:sldLayoutId id="2147484924" r:id="rId1"/>
    <p:sldLayoutId id="2147484925" r:id="rId2"/>
    <p:sldLayoutId id="2147484926" r:id="rId3"/>
    <p:sldLayoutId id="2147484927" r:id="rId4"/>
    <p:sldLayoutId id="2147484928" r:id="rId5"/>
    <p:sldLayoutId id="2147484929" r:id="rId6"/>
    <p:sldLayoutId id="2147484930" r:id="rId7"/>
    <p:sldLayoutId id="2147484931" r:id="rId8"/>
    <p:sldLayoutId id="2147484932" r:id="rId9"/>
    <p:sldLayoutId id="2147484933" r:id="rId10"/>
    <p:sldLayoutId id="2147484934" r:id="rId11"/>
    <p:sldLayoutId id="2147485003" r:id="rId12"/>
    <p:sldLayoutId id="2147485014"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bwMode="auto">
          <a:xfrm>
            <a:off x="246186" y="115891"/>
            <a:ext cx="11699631"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Arial" pitchFamily="34" charset="0"/>
              </a:rPr>
              <a:t>单击此处编辑母版标题样式</a:t>
            </a:r>
          </a:p>
        </p:txBody>
      </p:sp>
      <p:sp>
        <p:nvSpPr>
          <p:cNvPr id="2051" name="Rectangle 3"/>
          <p:cNvSpPr>
            <a:spLocks noGrp="1" noChangeArrowheads="1"/>
          </p:cNvSpPr>
          <p:nvPr>
            <p:ph type="body" idx="1"/>
          </p:nvPr>
        </p:nvSpPr>
        <p:spPr bwMode="auto">
          <a:xfrm>
            <a:off x="246186" y="836617"/>
            <a:ext cx="11699631"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Arial" pitchFamily="34" charset="0"/>
              </a:rPr>
              <a:t>单击此处编辑母版文本样式</a:t>
            </a:r>
          </a:p>
          <a:p>
            <a:pPr lvl="1"/>
            <a:r>
              <a:rPr lang="zh-CN" altLang="zh-CN" smtClean="0">
                <a:sym typeface="Arial" pitchFamily="34" charset="0"/>
              </a:rPr>
              <a:t>第二级</a:t>
            </a:r>
          </a:p>
          <a:p>
            <a:pPr lvl="2"/>
            <a:r>
              <a:rPr lang="zh-CN" altLang="zh-CN" smtClean="0">
                <a:sym typeface="Arial" pitchFamily="34" charset="0"/>
              </a:rPr>
              <a:t>第三级</a:t>
            </a:r>
          </a:p>
          <a:p>
            <a:pPr lvl="3"/>
            <a:r>
              <a:rPr lang="zh-CN" altLang="zh-CN" smtClean="0">
                <a:sym typeface="Arial" pitchFamily="34" charset="0"/>
              </a:rPr>
              <a:t>第四级</a:t>
            </a:r>
          </a:p>
          <a:p>
            <a:pPr lvl="4"/>
            <a:r>
              <a:rPr lang="zh-CN" altLang="zh-CN" smtClean="0">
                <a:sym typeface="Arial" pitchFamily="34" charset="0"/>
              </a:rPr>
              <a:t>第五级</a:t>
            </a:r>
          </a:p>
        </p:txBody>
      </p:sp>
      <p:sp>
        <p:nvSpPr>
          <p:cNvPr id="1028"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fontAlgn="base">
              <a:spcBef>
                <a:spcPct val="0"/>
              </a:spcBef>
              <a:spcAft>
                <a:spcPct val="0"/>
              </a:spcAft>
              <a:defRPr/>
            </a:pPr>
            <a:r>
              <a:rPr lang="en-US" altLang="zh-CN" smtClean="0">
                <a:solidFill>
                  <a:srgbClr val="000000"/>
                </a:solidFill>
                <a:ea typeface="宋体" pitchFamily="2" charset="-122"/>
              </a:rPr>
              <a:t>2015-12-14</a:t>
            </a:r>
            <a:endParaRPr lang="en-US" dirty="0">
              <a:solidFill>
                <a:srgbClr val="000000"/>
              </a:solidFill>
            </a:endParaRPr>
          </a:p>
        </p:txBody>
      </p:sp>
      <p:sp>
        <p:nvSpPr>
          <p:cNvPr id="1029"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fontAlgn="base">
              <a:spcBef>
                <a:spcPct val="0"/>
              </a:spcBef>
              <a:spcAft>
                <a:spcPct val="0"/>
              </a:spcAft>
              <a:defRPr/>
            </a:pPr>
            <a:fld id="{ED29E1F8-16ED-489D-AB37-26F80E37A49B}" type="slidenum">
              <a:rPr lang="zh-CN" altLang="en-US" smtClean="0">
                <a:solidFill>
                  <a:srgbClr val="000000"/>
                </a:solidFill>
                <a:ea typeface="宋体" pitchFamily="2" charset="-122"/>
              </a:rPr>
              <a:pPr fontAlgn="base">
                <a:spcBef>
                  <a:spcPct val="0"/>
                </a:spcBef>
                <a:spcAft>
                  <a:spcPct val="0"/>
                </a:spcAft>
                <a:defRPr/>
              </a:pPr>
              <a:t>‹#›</a:t>
            </a:fld>
            <a:r>
              <a:rPr lang="zh-CN" altLang="en-US" dirty="0" smtClean="0">
                <a:solidFill>
                  <a:srgbClr val="000000"/>
                </a:solidFill>
                <a:ea typeface="宋体" pitchFamily="2" charset="-122"/>
              </a:rPr>
              <a:t>/</a:t>
            </a:r>
            <a:r>
              <a:rPr lang="en-US" altLang="zh-CN" dirty="0" smtClean="0">
                <a:solidFill>
                  <a:srgbClr val="000000"/>
                </a:solidFill>
                <a:ea typeface="宋体" pitchFamily="2" charset="-122"/>
              </a:rPr>
              <a:t>103</a:t>
            </a:r>
            <a:endParaRPr lang="en-US" dirty="0">
              <a:solidFill>
                <a:srgbClr val="000000"/>
              </a:solidFill>
            </a:endParaRPr>
          </a:p>
        </p:txBody>
      </p:sp>
      <p:sp>
        <p:nvSpPr>
          <p:cNvPr id="1030" name="Line 2"/>
          <p:cNvSpPr>
            <a:spLocks noChangeShapeType="1"/>
          </p:cNvSpPr>
          <p:nvPr/>
        </p:nvSpPr>
        <p:spPr bwMode="auto">
          <a:xfrm rot="10800000" flipH="1">
            <a:off x="0" y="836617"/>
            <a:ext cx="12192000" cy="1587"/>
          </a:xfrm>
          <a:prstGeom prst="line">
            <a:avLst/>
          </a:prstGeom>
          <a:noFill/>
          <a:ln w="63500" cmpd="sng">
            <a:solidFill>
              <a:srgbClr val="0000FF"/>
            </a:solidFill>
            <a:round/>
            <a:headEnd/>
            <a:tailEnd/>
          </a:ln>
        </p:spPr>
        <p:txBody>
          <a:bodyPr lIns="0" tIns="0" rIns="0" bIns="0"/>
          <a:lstStyle/>
          <a:p>
            <a:pPr eaLnBrk="0" fontAlgn="base" hangingPunct="0">
              <a:spcBef>
                <a:spcPct val="0"/>
              </a:spcBef>
              <a:spcAft>
                <a:spcPct val="0"/>
              </a:spcAft>
              <a:defRPr/>
            </a:pPr>
            <a:endParaRPr lang="zh-CN" altLang="zh-CN" sz="1800">
              <a:solidFill>
                <a:srgbClr val="3333CC"/>
              </a:solidFill>
              <a:latin typeface="黑体" pitchFamily="2" charset="-122"/>
              <a:sym typeface="黑体" pitchFamily="2" charset="-122"/>
            </a:endParaRPr>
          </a:p>
        </p:txBody>
      </p:sp>
    </p:spTree>
    <p:extLst>
      <p:ext uri="{BB962C8B-B14F-4D97-AF65-F5344CB8AC3E}">
        <p14:creationId xmlns:p14="http://schemas.microsoft.com/office/powerpoint/2010/main" val="2017097386"/>
      </p:ext>
    </p:extLst>
  </p:cSld>
  <p:clrMap bg1="lt1" tx1="dk1" bg2="lt2" tx2="dk2" accent1="accent1" accent2="accent2" accent3="accent3" accent4="accent4" accent5="accent5" accent6="accent6" hlink="hlink" folHlink="folHlink"/>
  <p:sldLayoutIdLst>
    <p:sldLayoutId id="2147484948" r:id="rId1"/>
    <p:sldLayoutId id="2147484949" r:id="rId2"/>
    <p:sldLayoutId id="2147484950" r:id="rId3"/>
    <p:sldLayoutId id="2147484951" r:id="rId4"/>
  </p:sldLayoutIdLst>
  <p:hf hdr="0" ftr="0" dt="0"/>
  <p:txStyles>
    <p:titleStyle>
      <a:lvl1pPr algn="ctr" rtl="0" eaLnBrk="0" fontAlgn="base" hangingPunct="0">
        <a:spcBef>
          <a:spcPct val="0"/>
        </a:spcBef>
        <a:spcAft>
          <a:spcPct val="0"/>
        </a:spcAft>
        <a:defRPr sz="3600">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2pPr>
      <a:lvl3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3pPr>
      <a:lvl4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4pPr>
      <a:lvl5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5pPr>
      <a:lvl6pPr marL="4572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6pPr>
      <a:lvl7pPr marL="9144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7pPr>
      <a:lvl8pPr marL="13716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8pPr>
      <a:lvl9pPr marL="18288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97" tIns="45538" rIns="91097" bIns="45538" numCol="1" anchor="ctr" anchorCtr="0" compatLnSpc="1">
            <a:prstTxWarp prst="textNoShape">
              <a:avLst/>
            </a:prstTxWarp>
          </a:bodyPr>
          <a:lstStyle/>
          <a:p>
            <a:pPr lvl="0"/>
            <a:r>
              <a:rPr lang="zh-CN" altLang="zh-CN" smtClean="0"/>
              <a:t>Click to edit Master title style</a:t>
            </a:r>
          </a:p>
        </p:txBody>
      </p:sp>
      <p:sp>
        <p:nvSpPr>
          <p:cNvPr id="56323"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97" tIns="45538" rIns="91097" bIns="45538"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7270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97" tIns="45538" rIns="91097" bIns="45538" numCol="1" anchor="t" anchorCtr="0" compatLnSpc="1">
            <a:prstTxWarp prst="textNoShape">
              <a:avLst/>
            </a:prstTxWarp>
          </a:bodyPr>
          <a:lstStyle>
            <a:lvl1pPr>
              <a:buFont typeface="Arial" panose="020B0604020202020204" pitchFamily="34" charset="0"/>
              <a:buNone/>
              <a:defRPr sz="1400" b="1">
                <a:solidFill>
                  <a:srgbClr val="000000"/>
                </a:solidFill>
                <a:ea typeface="+mn-ea"/>
              </a:defRPr>
            </a:lvl1pPr>
          </a:lstStyle>
          <a:p>
            <a:pPr eaLnBrk="0" fontAlgn="base" hangingPunct="0">
              <a:spcBef>
                <a:spcPct val="0"/>
              </a:spcBef>
              <a:spcAft>
                <a:spcPct val="0"/>
              </a:spcAft>
              <a:defRPr/>
            </a:pPr>
            <a:endParaRPr lang="es-ES" altLang="en-US"/>
          </a:p>
        </p:txBody>
      </p:sp>
      <p:sp>
        <p:nvSpPr>
          <p:cNvPr id="7270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97" tIns="45538" rIns="91097" bIns="45538" numCol="1" anchor="t" anchorCtr="0" compatLnSpc="1">
            <a:prstTxWarp prst="textNoShape">
              <a:avLst/>
            </a:prstTxWarp>
          </a:bodyPr>
          <a:lstStyle>
            <a:lvl1pPr algn="ctr">
              <a:buFont typeface="Arial" panose="020B0604020202020204" pitchFamily="34" charset="0"/>
              <a:buNone/>
              <a:defRPr sz="1400" b="1">
                <a:solidFill>
                  <a:srgbClr val="000000"/>
                </a:solidFill>
                <a:ea typeface="+mn-ea"/>
              </a:defRPr>
            </a:lvl1pPr>
          </a:lstStyle>
          <a:p>
            <a:pPr eaLnBrk="0" fontAlgn="base" hangingPunct="0">
              <a:spcBef>
                <a:spcPct val="0"/>
              </a:spcBef>
              <a:spcAft>
                <a:spcPct val="0"/>
              </a:spcAft>
              <a:defRPr/>
            </a:pPr>
            <a:r>
              <a:rPr lang="fr-FR" altLang="en-US"/>
              <a:t>ICRC 2013 - S.Haino - AMS collaboration</a:t>
            </a:r>
            <a:endParaRPr lang="es-ES" altLang="en-US"/>
          </a:p>
        </p:txBody>
      </p:sp>
      <p:sp>
        <p:nvSpPr>
          <p:cNvPr id="7271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97" tIns="45538" rIns="91097" bIns="45538" numCol="1" anchor="t" anchorCtr="0" compatLnSpc="1">
            <a:prstTxWarp prst="textNoShape">
              <a:avLst/>
            </a:prstTxWarp>
          </a:bodyPr>
          <a:lstStyle>
            <a:lvl1pPr algn="r">
              <a:buFont typeface="Arial" panose="020B0604020202020204" pitchFamily="34" charset="0"/>
              <a:buNone/>
              <a:defRPr sz="1400" b="1">
                <a:solidFill>
                  <a:srgbClr val="000000"/>
                </a:solidFill>
                <a:ea typeface="MS PGothic" panose="020B0600070205080204" pitchFamily="34" charset="-128"/>
              </a:defRPr>
            </a:lvl1pPr>
          </a:lstStyle>
          <a:p>
            <a:pPr eaLnBrk="0" fontAlgn="base" hangingPunct="0">
              <a:spcBef>
                <a:spcPct val="0"/>
              </a:spcBef>
              <a:spcAft>
                <a:spcPct val="0"/>
              </a:spcAft>
              <a:defRPr/>
            </a:pPr>
            <a:fld id="{4B52F3E4-7B18-4D8C-8CEC-8E87E5CBCC89}" type="slidenum">
              <a:rPr lang="es-ES" altLang="en-US"/>
              <a:pPr eaLnBrk="0" fontAlgn="base" hangingPunct="0">
                <a:spcBef>
                  <a:spcPct val="0"/>
                </a:spcBef>
                <a:spcAft>
                  <a:spcPct val="0"/>
                </a:spcAft>
                <a:defRPr/>
              </a:pPr>
              <a:t>‹#›</a:t>
            </a:fld>
            <a:endParaRPr lang="es-ES" altLang="en-US"/>
          </a:p>
        </p:txBody>
      </p:sp>
    </p:spTree>
    <p:extLst>
      <p:ext uri="{BB962C8B-B14F-4D97-AF65-F5344CB8AC3E}">
        <p14:creationId xmlns:p14="http://schemas.microsoft.com/office/powerpoint/2010/main" val="2804453308"/>
      </p:ext>
    </p:extLst>
  </p:cSld>
  <p:clrMap bg1="lt1" tx1="dk1" bg2="lt2" tx2="dk2" accent1="accent1" accent2="accent2" accent3="accent3" accent4="accent4" accent5="accent5" accent6="accent6" hlink="hlink" folHlink="folHlink"/>
  <p:sldLayoutIdLst>
    <p:sldLayoutId id="2147484953" r:id="rId1"/>
    <p:sldLayoutId id="2147484954" r:id="rId2"/>
    <p:sldLayoutId id="2147484955" r:id="rId3"/>
    <p:sldLayoutId id="2147484956" r:id="rId4"/>
    <p:sldLayoutId id="2147484957" r:id="rId5"/>
    <p:sldLayoutId id="2147484958" r:id="rId6"/>
    <p:sldLayoutId id="2147484959" r:id="rId7"/>
    <p:sldLayoutId id="2147484960" r:id="rId8"/>
    <p:sldLayoutId id="2147484961" r:id="rId9"/>
    <p:sldLayoutId id="2147484962" r:id="rId10"/>
    <p:sldLayoutId id="2147484963" r:id="rId11"/>
    <p:sldLayoutId id="2147485025" r:id="rId12"/>
    <p:sldLayoutId id="2147485036" r:id="rId13"/>
    <p:sldLayoutId id="2147485047" r:id="rId14"/>
    <p:sldLayoutId id="2147485059" r:id="rId15"/>
    <p:sldLayoutId id="2147485071" r:id="rId16"/>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2pPr>
      <a:lvl3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3pPr>
      <a:lvl4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4pPr>
      <a:lvl5pPr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9pPr>
    </p:titleStyle>
    <p:bodyStyle>
      <a:lvl1pPr marL="338138" indent="-338138" algn="l" rtl="0" eaLnBrk="0" fontAlgn="base" hangingPunct="0">
        <a:spcBef>
          <a:spcPct val="20000"/>
        </a:spcBef>
        <a:spcAft>
          <a:spcPct val="0"/>
        </a:spcAft>
        <a:buChar char="•"/>
        <a:defRPr sz="3200" kern="1200">
          <a:solidFill>
            <a:schemeClr val="tx1"/>
          </a:solidFill>
          <a:latin typeface="+mn-lt"/>
          <a:ea typeface="+mn-ea"/>
          <a:cs typeface="+mn-cs"/>
        </a:defRPr>
      </a:lvl1pPr>
      <a:lvl2pPr marL="736600" indent="-280988" algn="l" rtl="0" eaLnBrk="0" fontAlgn="base" hangingPunct="0">
        <a:spcBef>
          <a:spcPct val="20000"/>
        </a:spcBef>
        <a:spcAft>
          <a:spcPct val="0"/>
        </a:spcAft>
        <a:buChar char="–"/>
        <a:defRPr sz="2800" kern="1200">
          <a:solidFill>
            <a:schemeClr val="tx1"/>
          </a:solidFill>
          <a:latin typeface="+mn-lt"/>
          <a:ea typeface="+mn-ea"/>
          <a:cs typeface="+mn-cs"/>
        </a:defRPr>
      </a:lvl2pPr>
      <a:lvl3pPr marL="1136650" indent="-223838" algn="l" rtl="0" eaLnBrk="0" fontAlgn="base" hangingPunct="0">
        <a:spcBef>
          <a:spcPct val="20000"/>
        </a:spcBef>
        <a:spcAft>
          <a:spcPct val="0"/>
        </a:spcAft>
        <a:buChar char="•"/>
        <a:defRPr sz="2400" kern="1200">
          <a:solidFill>
            <a:schemeClr val="tx1"/>
          </a:solidFill>
          <a:latin typeface="+mn-lt"/>
          <a:ea typeface="+mn-ea"/>
          <a:cs typeface="+mn-cs"/>
        </a:defRPr>
      </a:lvl3pPr>
      <a:lvl4pPr marL="1592263" indent="-223838" algn="l" rtl="0" eaLnBrk="0" fontAlgn="base" hangingPunct="0">
        <a:spcBef>
          <a:spcPct val="20000"/>
        </a:spcBef>
        <a:spcAft>
          <a:spcPct val="0"/>
        </a:spcAft>
        <a:buChar char="–"/>
        <a:defRPr sz="2000" kern="1200">
          <a:solidFill>
            <a:schemeClr val="tx1"/>
          </a:solidFill>
          <a:latin typeface="+mn-lt"/>
          <a:ea typeface="+mn-ea"/>
          <a:cs typeface="+mn-cs"/>
        </a:defRPr>
      </a:lvl4pPr>
      <a:lvl5pPr marL="2046288" indent="-223838"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lvl1pPr>
          </a:lstStyle>
          <a:p>
            <a:pPr fontAlgn="base">
              <a:spcBef>
                <a:spcPct val="0"/>
              </a:spcBef>
              <a:spcAft>
                <a:spcPct val="0"/>
              </a:spcAft>
              <a:defRPr/>
            </a:pPr>
            <a:fld id="{00B454B8-4E55-4A0B-B277-A930D46F1C4E}"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414981633"/>
      </p:ext>
    </p:extLst>
  </p:cSld>
  <p:clrMap bg1="lt1" tx1="dk1" bg2="lt2" tx2="dk2" accent1="accent1" accent2="accent2" accent3="accent3" accent4="accent4" accent5="accent5" accent6="accent6" hlink="hlink" folHlink="folHlink"/>
  <p:sldLayoutIdLst>
    <p:sldLayoutId id="2147484977" r:id="rId1"/>
    <p:sldLayoutId id="2147484978" r:id="rId2"/>
    <p:sldLayoutId id="2147484979" r:id="rId3"/>
    <p:sldLayoutId id="2147484980" r:id="rId4"/>
    <p:sldLayoutId id="2147484981" r:id="rId5"/>
    <p:sldLayoutId id="2147484982" r:id="rId6"/>
    <p:sldLayoutId id="2147484983" r:id="rId7"/>
    <p:sldLayoutId id="2147484984" r:id="rId8"/>
    <p:sldLayoutId id="2147484985" r:id="rId9"/>
    <p:sldLayoutId id="2147484986" r:id="rId10"/>
    <p:sldLayoutId id="214748498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bwMode="auto">
          <a:xfrm>
            <a:off x="246186" y="115891"/>
            <a:ext cx="11699631"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Arial" pitchFamily="34" charset="0"/>
              </a:rPr>
              <a:t>单击此处编辑母版标题样式</a:t>
            </a:r>
          </a:p>
        </p:txBody>
      </p:sp>
      <p:sp>
        <p:nvSpPr>
          <p:cNvPr id="2051" name="Rectangle 3"/>
          <p:cNvSpPr>
            <a:spLocks noGrp="1" noChangeArrowheads="1"/>
          </p:cNvSpPr>
          <p:nvPr>
            <p:ph type="body" idx="1"/>
          </p:nvPr>
        </p:nvSpPr>
        <p:spPr bwMode="auto">
          <a:xfrm>
            <a:off x="246186" y="836617"/>
            <a:ext cx="11699631"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Arial" pitchFamily="34" charset="0"/>
              </a:rPr>
              <a:t>单击此处编辑母版文本样式</a:t>
            </a:r>
          </a:p>
          <a:p>
            <a:pPr lvl="1"/>
            <a:r>
              <a:rPr lang="zh-CN" altLang="zh-CN" smtClean="0">
                <a:sym typeface="Arial" pitchFamily="34" charset="0"/>
              </a:rPr>
              <a:t>第二级</a:t>
            </a:r>
          </a:p>
          <a:p>
            <a:pPr lvl="2"/>
            <a:r>
              <a:rPr lang="zh-CN" altLang="zh-CN" smtClean="0">
                <a:sym typeface="Arial" pitchFamily="34" charset="0"/>
              </a:rPr>
              <a:t>第三级</a:t>
            </a:r>
          </a:p>
          <a:p>
            <a:pPr lvl="3"/>
            <a:r>
              <a:rPr lang="zh-CN" altLang="zh-CN" smtClean="0">
                <a:sym typeface="Arial" pitchFamily="34" charset="0"/>
              </a:rPr>
              <a:t>第四级</a:t>
            </a:r>
          </a:p>
          <a:p>
            <a:pPr lvl="4"/>
            <a:r>
              <a:rPr lang="zh-CN" altLang="zh-CN" smtClean="0">
                <a:sym typeface="Arial" pitchFamily="34" charset="0"/>
              </a:rPr>
              <a:t>第五级</a:t>
            </a:r>
          </a:p>
        </p:txBody>
      </p:sp>
      <p:sp>
        <p:nvSpPr>
          <p:cNvPr id="1028" name="Rectangle 4"/>
          <p:cNvSpPr>
            <a:spLocks noGrp="1" noChangeArrowheads="1"/>
          </p:cNvSpPr>
          <p:nvPr>
            <p:ph type="dt" sz="half" idx="2"/>
          </p:nvPr>
        </p:nvSpPr>
        <p:spPr bwMode="auto">
          <a:xfrm>
            <a:off x="70340" y="6596067"/>
            <a:ext cx="2481384"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Times New Roman" pitchFamily="18" charset="0"/>
                <a:sym typeface="Times New Roman" pitchFamily="18" charset="0"/>
              </a:defRPr>
            </a:lvl1pPr>
          </a:lstStyle>
          <a:p>
            <a:pPr fontAlgn="base">
              <a:spcBef>
                <a:spcPct val="0"/>
              </a:spcBef>
              <a:spcAft>
                <a:spcPct val="0"/>
              </a:spcAft>
              <a:defRPr/>
            </a:pPr>
            <a:r>
              <a:rPr lang="en-US" altLang="zh-CN" smtClean="0">
                <a:solidFill>
                  <a:srgbClr val="000000"/>
                </a:solidFill>
                <a:ea typeface="宋体" pitchFamily="2" charset="-122"/>
              </a:rPr>
              <a:t>2015-12-14</a:t>
            </a:r>
            <a:endParaRPr lang="en-US" dirty="0">
              <a:solidFill>
                <a:srgbClr val="000000"/>
              </a:solidFill>
            </a:endParaRPr>
          </a:p>
        </p:txBody>
      </p:sp>
      <p:sp>
        <p:nvSpPr>
          <p:cNvPr id="1029" name="Rectangle 6"/>
          <p:cNvSpPr>
            <a:spLocks noGrp="1" noChangeArrowheads="1"/>
          </p:cNvSpPr>
          <p:nvPr>
            <p:ph type="sldNum" sz="quarter" idx="4"/>
          </p:nvPr>
        </p:nvSpPr>
        <p:spPr bwMode="auto">
          <a:xfrm>
            <a:off x="10839939" y="6596067"/>
            <a:ext cx="1281723"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sym typeface="Times New Roman" pitchFamily="18" charset="0"/>
              </a:defRPr>
            </a:lvl1pPr>
          </a:lstStyle>
          <a:p>
            <a:pPr fontAlgn="base">
              <a:spcBef>
                <a:spcPct val="0"/>
              </a:spcBef>
              <a:spcAft>
                <a:spcPct val="0"/>
              </a:spcAft>
              <a:defRPr/>
            </a:pPr>
            <a:fld id="{ED29E1F8-16ED-489D-AB37-26F80E37A49B}" type="slidenum">
              <a:rPr lang="zh-CN" altLang="en-US" smtClean="0">
                <a:solidFill>
                  <a:srgbClr val="000000"/>
                </a:solidFill>
                <a:ea typeface="宋体" pitchFamily="2" charset="-122"/>
              </a:rPr>
              <a:pPr fontAlgn="base">
                <a:spcBef>
                  <a:spcPct val="0"/>
                </a:spcBef>
                <a:spcAft>
                  <a:spcPct val="0"/>
                </a:spcAft>
                <a:defRPr/>
              </a:pPr>
              <a:t>‹#›</a:t>
            </a:fld>
            <a:r>
              <a:rPr lang="zh-CN" altLang="en-US" dirty="0" smtClean="0">
                <a:solidFill>
                  <a:srgbClr val="000000"/>
                </a:solidFill>
                <a:ea typeface="宋体" pitchFamily="2" charset="-122"/>
              </a:rPr>
              <a:t>/</a:t>
            </a:r>
            <a:r>
              <a:rPr lang="en-US" altLang="zh-CN" dirty="0" smtClean="0">
                <a:solidFill>
                  <a:srgbClr val="000000"/>
                </a:solidFill>
                <a:ea typeface="宋体" pitchFamily="2" charset="-122"/>
              </a:rPr>
              <a:t>103</a:t>
            </a:r>
            <a:endParaRPr lang="en-US" dirty="0">
              <a:solidFill>
                <a:srgbClr val="000000"/>
              </a:solidFill>
            </a:endParaRPr>
          </a:p>
        </p:txBody>
      </p:sp>
      <p:sp>
        <p:nvSpPr>
          <p:cNvPr id="1030" name="Line 2"/>
          <p:cNvSpPr>
            <a:spLocks noChangeShapeType="1"/>
          </p:cNvSpPr>
          <p:nvPr/>
        </p:nvSpPr>
        <p:spPr bwMode="auto">
          <a:xfrm rot="10800000" flipH="1">
            <a:off x="0" y="836617"/>
            <a:ext cx="12192000" cy="1587"/>
          </a:xfrm>
          <a:prstGeom prst="line">
            <a:avLst/>
          </a:prstGeom>
          <a:noFill/>
          <a:ln w="63500" cmpd="sng">
            <a:solidFill>
              <a:srgbClr val="0000FF"/>
            </a:solidFill>
            <a:round/>
            <a:headEnd/>
            <a:tailEnd/>
          </a:ln>
        </p:spPr>
        <p:txBody>
          <a:bodyPr lIns="0" tIns="0" rIns="0" bIns="0"/>
          <a:lstStyle/>
          <a:p>
            <a:pPr eaLnBrk="0" fontAlgn="base" hangingPunct="0">
              <a:spcBef>
                <a:spcPct val="0"/>
              </a:spcBef>
              <a:spcAft>
                <a:spcPct val="0"/>
              </a:spcAft>
              <a:defRPr/>
            </a:pPr>
            <a:endParaRPr lang="zh-CN" altLang="zh-CN" sz="1800">
              <a:solidFill>
                <a:srgbClr val="3333CC"/>
              </a:solidFill>
              <a:latin typeface="黑体" pitchFamily="2" charset="-122"/>
              <a:sym typeface="黑体" pitchFamily="2" charset="-122"/>
            </a:endParaRPr>
          </a:p>
        </p:txBody>
      </p:sp>
    </p:spTree>
    <p:extLst>
      <p:ext uri="{BB962C8B-B14F-4D97-AF65-F5344CB8AC3E}">
        <p14:creationId xmlns:p14="http://schemas.microsoft.com/office/powerpoint/2010/main" val="4102495242"/>
      </p:ext>
    </p:extLst>
  </p:cSld>
  <p:clrMap bg1="lt1" tx1="dk1" bg2="lt2" tx2="dk2" accent1="accent1" accent2="accent2" accent3="accent3" accent4="accent4" accent5="accent5" accent6="accent6" hlink="hlink" folHlink="folHlink"/>
  <p:sldLayoutIdLst>
    <p:sldLayoutId id="2147484989" r:id="rId1"/>
    <p:sldLayoutId id="2147484990" r:id="rId2"/>
    <p:sldLayoutId id="2147484991" r:id="rId3"/>
    <p:sldLayoutId id="2147484992" r:id="rId4"/>
  </p:sldLayoutIdLst>
  <p:hf hdr="0" ftr="0" dt="0"/>
  <p:txStyles>
    <p:titleStyle>
      <a:lvl1pPr algn="ctr" rtl="0" eaLnBrk="0" fontAlgn="base" hangingPunct="0">
        <a:spcBef>
          <a:spcPct val="0"/>
        </a:spcBef>
        <a:spcAft>
          <a:spcPct val="0"/>
        </a:spcAft>
        <a:defRPr sz="3600">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2pPr>
      <a:lvl3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3pPr>
      <a:lvl4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4pPr>
      <a:lvl5pPr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5pPr>
      <a:lvl6pPr marL="4572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6pPr>
      <a:lvl7pPr marL="9144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7pPr>
      <a:lvl8pPr marL="13716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8pPr>
      <a:lvl9pPr marL="1828800" algn="ctr" rtl="0" eaLnBrk="0" fontAlgn="base" hangingPunct="0">
        <a:spcBef>
          <a:spcPct val="0"/>
        </a:spcBef>
        <a:spcAft>
          <a:spcPct val="0"/>
        </a:spcAft>
        <a:defRPr sz="3600">
          <a:solidFill>
            <a:srgbClr val="FF0000"/>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zh-CN" smtClean="0">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zh-CN" smtClean="0">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1B7CB5F-EC74-4870-A9BA-924CD33F0E99}" type="slidenum">
              <a:rPr lang="en-US" altLang="zh-CN" smtClean="0">
                <a:solidFill>
                  <a:srgbClr val="000000"/>
                </a:solidFill>
              </a:rPr>
              <a:pPr fontAlgn="base">
                <a:spcBef>
                  <a:spcPct val="0"/>
                </a:spcBef>
                <a:spcAft>
                  <a:spcPct val="0"/>
                </a:spcAft>
              </a:pPr>
              <a:t>‹#›</a:t>
            </a:fld>
            <a:endParaRPr lang="en-US" altLang="zh-CN" smtClean="0">
              <a:solidFill>
                <a:srgbClr val="000000"/>
              </a:solidFill>
            </a:endParaRPr>
          </a:p>
        </p:txBody>
      </p:sp>
    </p:spTree>
    <p:extLst>
      <p:ext uri="{BB962C8B-B14F-4D97-AF65-F5344CB8AC3E}">
        <p14:creationId xmlns:p14="http://schemas.microsoft.com/office/powerpoint/2010/main" val="4274965385"/>
      </p:ext>
    </p:extLst>
  </p:cSld>
  <p:clrMap bg1="lt1" tx1="dk1" bg2="lt2" tx2="dk2" accent1="accent1" accent2="accent2" accent3="accent3" accent4="accent4" accent5="accent5" accent6="accent6" hlink="hlink" folHlink="folHlink"/>
  <p:sldLayoutIdLst>
    <p:sldLayoutId id="2147485073" r:id="rId1"/>
    <p:sldLayoutId id="2147485074" r:id="rId2"/>
    <p:sldLayoutId id="2147485075" r:id="rId3"/>
    <p:sldLayoutId id="2147485076" r:id="rId4"/>
    <p:sldLayoutId id="2147485077" r:id="rId5"/>
    <p:sldLayoutId id="2147485078" r:id="rId6"/>
    <p:sldLayoutId id="2147485079" r:id="rId7"/>
    <p:sldLayoutId id="2147485080" r:id="rId8"/>
    <p:sldLayoutId id="2147485081" r:id="rId9"/>
    <p:sldLayoutId id="2147485082" r:id="rId10"/>
    <p:sldLayoutId id="2147485083" r:id="rId11"/>
    <p:sldLayoutId id="2147485084" r:id="rId12"/>
    <p:sldLayoutId id="2147485085" r:id="rId13"/>
    <p:sldLayoutId id="2147485086" r:id="rId14"/>
  </p:sldLayoutIdLst>
  <p:transition/>
  <p:timing>
    <p:tnLst>
      <p:par>
        <p:cTn id="1" dur="indefinite" restart="never" nodeType="tmRoot"/>
      </p:par>
    </p:tnLst>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4099"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3076"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fontAlgn="base">
              <a:spcBef>
                <a:spcPct val="0"/>
              </a:spcBef>
              <a:spcAft>
                <a:spcPct val="0"/>
              </a:spcAft>
              <a:defRPr/>
            </a:pPr>
            <a:endParaRPr lang="en-US">
              <a:solidFill>
                <a:srgbClr val="000000"/>
              </a:solidFill>
              <a:ea typeface="宋体" panose="02010600030101010101" pitchFamily="2" charset="-122"/>
            </a:endParaRPr>
          </a:p>
        </p:txBody>
      </p:sp>
      <p:sp>
        <p:nvSpPr>
          <p:cNvPr id="3077"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fontAlgn="base">
              <a:spcBef>
                <a:spcPct val="0"/>
              </a:spcBef>
              <a:spcAft>
                <a:spcPct val="0"/>
              </a:spcAft>
              <a:defRPr/>
            </a:pPr>
            <a:endParaRPr lang="en-US">
              <a:solidFill>
                <a:srgbClr val="000000"/>
              </a:solidFill>
              <a:ea typeface="宋体" panose="02010600030101010101" pitchFamily="2" charset="-122"/>
            </a:endParaRPr>
          </a:p>
        </p:txBody>
      </p:sp>
      <p:sp>
        <p:nvSpPr>
          <p:cNvPr id="307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C6EF827-9D9B-4A65-8920-FA7E2C7ED922}" type="slidenum">
              <a:rPr lang="zh-CN" altLang="en-US" smtClean="0">
                <a:solidFill>
                  <a:srgbClr val="000000"/>
                </a:solidFill>
                <a:ea typeface="宋体" panose="02010600030101010101" pitchFamily="2" charset="-122"/>
              </a:rPr>
              <a:pPr fontAlgn="base">
                <a:spcBef>
                  <a:spcPct val="0"/>
                </a:spcBef>
                <a:spcAft>
                  <a:spcPct val="0"/>
                </a:spcAft>
              </a:pPr>
              <a:t>‹#›</a:t>
            </a:fld>
            <a:endParaRPr lang="en-US" altLang="zh-CN" smtClean="0">
              <a:solidFill>
                <a:srgbClr val="000000"/>
              </a:solidFill>
              <a:ea typeface="宋体" panose="02010600030101010101" pitchFamily="2" charset="-122"/>
            </a:endParaRPr>
          </a:p>
        </p:txBody>
      </p:sp>
    </p:spTree>
    <p:extLst>
      <p:ext uri="{BB962C8B-B14F-4D97-AF65-F5344CB8AC3E}">
        <p14:creationId xmlns:p14="http://schemas.microsoft.com/office/powerpoint/2010/main" val="3699548429"/>
      </p:ext>
    </p:extLst>
  </p:cSld>
  <p:clrMap bg1="lt1" tx1="dk1" bg2="lt2" tx2="dk2" accent1="accent1" accent2="accent2" accent3="accent3" accent4="accent4" accent5="accent5" accent6="accent6" hlink="hlink" folHlink="folHlink"/>
  <p:sldLayoutIdLst>
    <p:sldLayoutId id="2147485088" r:id="rId1"/>
    <p:sldLayoutId id="2147485089" r:id="rId2"/>
    <p:sldLayoutId id="2147485090" r:id="rId3"/>
    <p:sldLayoutId id="2147485091" r:id="rId4"/>
    <p:sldLayoutId id="2147485092" r:id="rId5"/>
    <p:sldLayoutId id="2147485093" r:id="rId6"/>
    <p:sldLayoutId id="2147485094" r:id="rId7"/>
    <p:sldLayoutId id="2147485095" r:id="rId8"/>
    <p:sldLayoutId id="2147485096" r:id="rId9"/>
    <p:sldLayoutId id="2147485097" r:id="rId10"/>
    <p:sldLayoutId id="214748509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kumimoji="1" lang="en-US" altLang="zh-CN" smtClean="0">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kumimoji="1" lang="en-US" altLang="zh-CN" smtClean="0">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DD26312-709D-4F6D-A0D8-910AF2B20108}" type="slidenum">
              <a:rPr kumimoji="1" lang="en-US" altLang="zh-CN" smtClean="0">
                <a:solidFill>
                  <a:srgbClr val="000000"/>
                </a:solidFill>
              </a:rPr>
              <a:pPr fontAlgn="base">
                <a:spcBef>
                  <a:spcPct val="0"/>
                </a:spcBef>
                <a:spcAft>
                  <a:spcPct val="0"/>
                </a:spcAft>
              </a:pPr>
              <a:t>‹#›</a:t>
            </a:fld>
            <a:endParaRPr kumimoji="1" lang="en-US" altLang="zh-CN" smtClean="0">
              <a:solidFill>
                <a:srgbClr val="000000"/>
              </a:solidFill>
            </a:endParaRPr>
          </a:p>
        </p:txBody>
      </p:sp>
    </p:spTree>
    <p:extLst>
      <p:ext uri="{BB962C8B-B14F-4D97-AF65-F5344CB8AC3E}">
        <p14:creationId xmlns:p14="http://schemas.microsoft.com/office/powerpoint/2010/main" val="3932704005"/>
      </p:ext>
    </p:extLst>
  </p:cSld>
  <p:clrMap bg1="lt1" tx1="dk1" bg2="lt2" tx2="dk2" accent1="accent1" accent2="accent2" accent3="accent3" accent4="accent4" accent5="accent5" accent6="accent6" hlink="hlink" folHlink="folHlink"/>
  <p:sldLayoutIdLst>
    <p:sldLayoutId id="2147485100" r:id="rId1"/>
    <p:sldLayoutId id="2147485101" r:id="rId2"/>
    <p:sldLayoutId id="2147485102" r:id="rId3"/>
    <p:sldLayoutId id="2147485103" r:id="rId4"/>
    <p:sldLayoutId id="2147485104" r:id="rId5"/>
    <p:sldLayoutId id="2147485105" r:id="rId6"/>
    <p:sldLayoutId id="2147485106" r:id="rId7"/>
    <p:sldLayoutId id="2147485107" r:id="rId8"/>
    <p:sldLayoutId id="2147485108" r:id="rId9"/>
    <p:sldLayoutId id="2147485109" r:id="rId10"/>
    <p:sldLayoutId id="2147485110" r:id="rId11"/>
    <p:sldLayoutId id="2147485111" r:id="rId12"/>
    <p:sldLayoutId id="2147485112" r:id="rId13"/>
    <p:sldLayoutId id="2147485113" r:id="rId14"/>
    <p:sldLayoutId id="2147485114" r:id="rId15"/>
  </p:sldLayoutIdLst>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0B3DBDAB-263E-4721-BC18-1CE1CBB91103}" type="slidenum">
              <a:rPr lang="zh-CN" altLang="zh-CN">
                <a:solidFill>
                  <a:srgbClr val="000000"/>
                </a:solidFill>
              </a:rPr>
              <a:pPr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152101844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transition/>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2639616" y="365126"/>
            <a:ext cx="8714184"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fontAlgn="base" hangingPunct="0">
              <a:spcBef>
                <a:spcPct val="0"/>
              </a:spcBef>
              <a:spcAft>
                <a:spcPct val="0"/>
              </a:spcAft>
            </a:pPr>
            <a:fld id="{44AEC3BF-535F-4963-B2DA-63DDC3153BC9}" type="datetimeFigureOut">
              <a:rPr lang="zh-CN" altLang="en-US" smtClean="0">
                <a:solidFill>
                  <a:prstClr val="black">
                    <a:tint val="75000"/>
                  </a:prstClr>
                </a:solidFill>
                <a:latin typeface="Arial" panose="020B0604020202020204" pitchFamily="34" charset="0"/>
              </a:rPr>
              <a:pPr eaLnBrk="0" fontAlgn="base" hangingPunct="0">
                <a:spcBef>
                  <a:spcPct val="0"/>
                </a:spcBef>
                <a:spcAft>
                  <a:spcPct val="0"/>
                </a:spcAft>
              </a:pPr>
              <a:t>2018/7/31</a:t>
            </a:fld>
            <a:endParaRPr lang="zh-CN" altLang="en-US">
              <a:solidFill>
                <a:prstClr val="black">
                  <a:tint val="75000"/>
                </a:prstClr>
              </a:solidFill>
              <a:latin typeface="Arial" panose="020B0604020202020204" pitchFamily="34" charset="0"/>
            </a:endParaRPr>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fontAlgn="base" hangingPunct="0">
              <a:spcBef>
                <a:spcPct val="0"/>
              </a:spcBef>
              <a:spcAft>
                <a:spcPct val="0"/>
              </a:spcAft>
            </a:pPr>
            <a:endParaRPr lang="zh-CN" altLang="en-US">
              <a:solidFill>
                <a:prstClr val="black">
                  <a:tint val="75000"/>
                </a:prstClr>
              </a:solidFill>
              <a:latin typeface="Arial" panose="020B0604020202020204" pitchFamily="34" charset="0"/>
            </a:endParaRPr>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fontAlgn="base" hangingPunct="0">
              <a:spcBef>
                <a:spcPct val="0"/>
              </a:spcBef>
              <a:spcAft>
                <a:spcPct val="0"/>
              </a:spcAft>
            </a:pPr>
            <a:fld id="{226BEC75-CA3F-41B9-93BE-F056E814EA4C}" type="slidenum">
              <a:rPr lang="zh-CN" altLang="en-US" smtClean="0">
                <a:solidFill>
                  <a:prstClr val="black">
                    <a:tint val="75000"/>
                  </a:prstClr>
                </a:solidFill>
                <a:latin typeface="Arial" panose="020B0604020202020204" pitchFamily="34" charset="0"/>
              </a:rPr>
              <a:pPr eaLnBrk="0" fontAlgn="base" hangingPunct="0">
                <a:spcBef>
                  <a:spcPct val="0"/>
                </a:spcBef>
                <a:spcAft>
                  <a:spcPct val="0"/>
                </a:spcAft>
              </a:pPr>
              <a:t>‹#›</a:t>
            </a:fld>
            <a:endParaRPr lang="zh-CN" altLang="en-US">
              <a:solidFill>
                <a:prstClr val="black">
                  <a:tint val="75000"/>
                </a:prstClr>
              </a:solidFill>
              <a:latin typeface="Arial" panose="020B0604020202020204" pitchFamily="34" charset="0"/>
            </a:endParaRPr>
          </a:p>
        </p:txBody>
      </p:sp>
    </p:spTree>
    <p:extLst>
      <p:ext uri="{BB962C8B-B14F-4D97-AF65-F5344CB8AC3E}">
        <p14:creationId xmlns:p14="http://schemas.microsoft.com/office/powerpoint/2010/main" val="2129817493"/>
      </p:ext>
    </p:extLst>
  </p:cSld>
  <p:clrMap bg1="lt1" tx1="dk1" bg2="lt2" tx2="dk2" accent1="accent1" accent2="accent2" accent3="accent3" accent4="accent4" accent5="accent5" accent6="accent6" hlink="hlink" folHlink="folHlink"/>
  <p:sldLayoutIdLst>
    <p:sldLayoutId id="2147485116" r:id="rId1"/>
    <p:sldLayoutId id="2147485117" r:id="rId2"/>
    <p:sldLayoutId id="2147485118" r:id="rId3"/>
    <p:sldLayoutId id="2147485119" r:id="rId4"/>
    <p:sldLayoutId id="2147485120" r:id="rId5"/>
    <p:sldLayoutId id="2147485121" r:id="rId6"/>
    <p:sldLayoutId id="2147485122" r:id="rId7"/>
    <p:sldLayoutId id="2147485123" r:id="rId8"/>
    <p:sldLayoutId id="2147485124" r:id="rId9"/>
    <p:sldLayoutId id="2147485125" r:id="rId10"/>
    <p:sldLayoutId id="2147485126" r:id="rId11"/>
    <p:sldLayoutId id="2147485127" r:id="rId12"/>
    <p:sldLayoutId id="2147485128" r:id="rId13"/>
    <p:sldLayoutId id="2147485129" r:id="rId14"/>
    <p:sldLayoutId id="2147485130" r:id="rId15"/>
    <p:sldLayoutId id="2147485131" r:id="rId16"/>
    <p:sldLayoutId id="2147485132"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fontAlgn="base">
              <a:spcBef>
                <a:spcPct val="0"/>
              </a:spcBef>
              <a:spcAft>
                <a:spcPct val="0"/>
              </a:spcAft>
            </a:pPr>
            <a:endParaRPr lang="zh-CN" altLang="en-US" smtClean="0">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fontAlgn="base">
              <a:spcBef>
                <a:spcPct val="0"/>
              </a:spcBef>
              <a:spcAft>
                <a:spcPct val="0"/>
              </a:spcAft>
            </a:pPr>
            <a:endParaRPr lang="zh-CN" altLang="en-US" smtClean="0">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11E18B86-4889-442F-A50C-2712C056EC0C}" type="slidenum">
              <a:rPr lang="zh-CN" altLang="en-US" smtClean="0">
                <a:solidFill>
                  <a:srgbClr val="000000"/>
                </a:solidFill>
              </a:rPr>
              <a:pPr fontAlgn="base">
                <a:spcBef>
                  <a:spcPct val="0"/>
                </a:spcBef>
                <a:spcAft>
                  <a:spcPct val="0"/>
                </a:spcAft>
              </a:pPr>
              <a:t>‹#›</a:t>
            </a:fld>
            <a:endParaRPr lang="zh-CN" altLang="en-US" smtClean="0">
              <a:solidFill>
                <a:srgbClr val="000000"/>
              </a:solidFill>
            </a:endParaRPr>
          </a:p>
        </p:txBody>
      </p:sp>
    </p:spTree>
    <p:extLst>
      <p:ext uri="{BB962C8B-B14F-4D97-AF65-F5344CB8AC3E}">
        <p14:creationId xmlns:p14="http://schemas.microsoft.com/office/powerpoint/2010/main" val="2241085599"/>
      </p:ext>
    </p:extLst>
  </p:cSld>
  <p:clrMap bg1="lt1" tx1="dk1" bg2="lt2" tx2="dk2" accent1="accent1" accent2="accent2" accent3="accent3" accent4="accent4" accent5="accent5" accent6="accent6" hlink="hlink" folHlink="folHlink"/>
  <p:sldLayoutIdLst>
    <p:sldLayoutId id="2147485134" r:id="rId1"/>
    <p:sldLayoutId id="2147485135" r:id="rId2"/>
    <p:sldLayoutId id="2147485136" r:id="rId3"/>
    <p:sldLayoutId id="2147485137" r:id="rId4"/>
    <p:sldLayoutId id="2147485138" r:id="rId5"/>
    <p:sldLayoutId id="2147485139" r:id="rId6"/>
    <p:sldLayoutId id="2147485140" r:id="rId7"/>
    <p:sldLayoutId id="2147485141" r:id="rId8"/>
    <p:sldLayoutId id="2147485142" r:id="rId9"/>
    <p:sldLayoutId id="2147485143" r:id="rId10"/>
    <p:sldLayoutId id="2147485144" r:id="rId11"/>
    <p:sldLayoutId id="2147485145" r:id="rId12"/>
    <p:sldLayoutId id="2147485146" r:id="rId13"/>
    <p:sldLayoutId id="2147485147" r:id="rId14"/>
  </p:sldLayoutIdLst>
  <p:transition/>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20834" name="标题占位符 1"/>
          <p:cNvSpPr>
            <a:spLocks noGrp="1" noChangeArrowheads="1"/>
          </p:cNvSpPr>
          <p:nvPr>
            <p:ph type="title" idx="4294967295"/>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2083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99332" name="日期占位符 3"/>
          <p:cNvSpPr>
            <a:spLocks noGrp="1" noChangeArrowheads="1"/>
          </p:cNvSpPr>
          <p:nvPr>
            <p:ph type="dt" sz="half" idx="2"/>
          </p:nvPr>
        </p:nvSpPr>
        <p:spPr bwMode="auto">
          <a:xfrm>
            <a:off x="838200" y="6356351"/>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900">
                <a:solidFill>
                  <a:srgbClr val="898989"/>
                </a:solidFill>
              </a:defRPr>
            </a:lvl1pPr>
          </a:lstStyle>
          <a:p>
            <a:pPr eaLnBrk="0" fontAlgn="base" hangingPunct="0">
              <a:spcBef>
                <a:spcPct val="0"/>
              </a:spcBef>
              <a:spcAft>
                <a:spcPct val="0"/>
              </a:spcAft>
              <a:defRPr/>
            </a:pPr>
            <a:fld id="{2A317F30-27F9-450F-8EF4-4247BC555D82}" type="datetime1">
              <a:rPr lang="zh-CN" altLang="en-US">
                <a:latin typeface="Arial" panose="020B0604020202020204" pitchFamily="34" charset="0"/>
              </a:rPr>
              <a:pPr eaLnBrk="0" fontAlgn="base" hangingPunct="0">
                <a:spcBef>
                  <a:spcPct val="0"/>
                </a:spcBef>
                <a:spcAft>
                  <a:spcPct val="0"/>
                </a:spcAft>
                <a:defRPr/>
              </a:pPr>
              <a:t>2018/7/31</a:t>
            </a:fld>
            <a:endParaRPr lang="zh-CN" altLang="en-US" sz="1800">
              <a:solidFill>
                <a:srgbClr val="000000"/>
              </a:solidFill>
              <a:latin typeface="Arial" panose="020B0604020202020204" pitchFamily="34" charset="0"/>
            </a:endParaRPr>
          </a:p>
        </p:txBody>
      </p:sp>
      <p:sp>
        <p:nvSpPr>
          <p:cNvPr id="99333" name="页脚占位符 4"/>
          <p:cNvSpPr>
            <a:spLocks noGrp="1" noChangeArrowheads="1"/>
          </p:cNvSpPr>
          <p:nvPr>
            <p:ph type="ftr" sz="quarter" idx="3"/>
          </p:nvPr>
        </p:nvSpPr>
        <p:spPr bwMode="auto">
          <a:xfrm>
            <a:off x="4038600" y="6356351"/>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900">
                <a:solidFill>
                  <a:srgbClr val="898989"/>
                </a:solidFill>
              </a:defRPr>
            </a:lvl1pPr>
          </a:lstStyle>
          <a:p>
            <a:pPr eaLnBrk="0" fontAlgn="base" hangingPunct="0">
              <a:spcBef>
                <a:spcPct val="0"/>
              </a:spcBef>
              <a:spcAft>
                <a:spcPct val="0"/>
              </a:spcAft>
              <a:defRPr/>
            </a:pPr>
            <a:endParaRPr lang="zh-CN" altLang="zh-CN">
              <a:latin typeface="Arial" panose="020B0604020202020204" pitchFamily="34" charset="0"/>
            </a:endParaRPr>
          </a:p>
        </p:txBody>
      </p:sp>
      <p:sp>
        <p:nvSpPr>
          <p:cNvPr id="99334" name="灯片编号占位符 5"/>
          <p:cNvSpPr>
            <a:spLocks noGrp="1" noChangeArrowheads="1"/>
          </p:cNvSpPr>
          <p:nvPr>
            <p:ph type="sldNum" sz="quarter" idx="4"/>
          </p:nvPr>
        </p:nvSpPr>
        <p:spPr bwMode="auto">
          <a:xfrm>
            <a:off x="8610600" y="6356351"/>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900" smtClean="0">
                <a:solidFill>
                  <a:srgbClr val="898989"/>
                </a:solidFill>
              </a:defRPr>
            </a:lvl1pPr>
          </a:lstStyle>
          <a:p>
            <a:pPr eaLnBrk="0" fontAlgn="base" hangingPunct="0">
              <a:spcBef>
                <a:spcPct val="0"/>
              </a:spcBef>
              <a:spcAft>
                <a:spcPct val="0"/>
              </a:spcAft>
              <a:defRPr/>
            </a:pPr>
            <a:fld id="{F2EB86AE-8FC7-439F-8F96-975A7003E6EB}" type="slidenum">
              <a:rPr lang="zh-CN" altLang="en-US">
                <a:latin typeface="Arial" panose="020B0604020202020204" pitchFamily="34" charset="0"/>
              </a:rPr>
              <a:pPr eaLnBrk="0" fontAlgn="base" hangingPunct="0">
                <a:spcBef>
                  <a:spcPct val="0"/>
                </a:spcBef>
                <a:spcAft>
                  <a:spcPct val="0"/>
                </a:spcAft>
                <a:defRPr/>
              </a:pPr>
              <a:t>‹#›</a:t>
            </a:fld>
            <a:endParaRPr lang="zh-CN" altLang="en-US" sz="1800">
              <a:solidFill>
                <a:srgbClr val="000000"/>
              </a:solidFill>
              <a:latin typeface="Arial" panose="020B0604020202020204" pitchFamily="34" charset="0"/>
            </a:endParaRPr>
          </a:p>
        </p:txBody>
      </p:sp>
    </p:spTree>
    <p:extLst>
      <p:ext uri="{BB962C8B-B14F-4D97-AF65-F5344CB8AC3E}">
        <p14:creationId xmlns:p14="http://schemas.microsoft.com/office/powerpoint/2010/main" val="440973282"/>
      </p:ext>
    </p:extLst>
  </p:cSld>
  <p:clrMap bg1="lt1" tx1="dk1" bg2="lt2" tx2="dk2" accent1="accent1" accent2="accent2" accent3="accent3" accent4="accent4" accent5="accent5" accent6="accent6" hlink="hlink" folHlink="folHlink"/>
  <p:sldLayoutIdLst>
    <p:sldLayoutId id="2147485149" r:id="rId1"/>
    <p:sldLayoutId id="2147485150" r:id="rId2"/>
    <p:sldLayoutId id="2147485151" r:id="rId3"/>
    <p:sldLayoutId id="2147485152" r:id="rId4"/>
    <p:sldLayoutId id="2147485153" r:id="rId5"/>
    <p:sldLayoutId id="2147485154" r:id="rId6"/>
    <p:sldLayoutId id="2147485155" r:id="rId7"/>
    <p:sldLayoutId id="2147485156" r:id="rId8"/>
    <p:sldLayoutId id="2147485157" r:id="rId9"/>
    <p:sldLayoutId id="2147485158" r:id="rId10"/>
    <p:sldLayoutId id="2147485159" r:id="rId11"/>
  </p:sldLayoutIdLst>
  <p:hf sldNum="0" hdr="0" ftr="0"/>
  <p:txStyles>
    <p:titleStyle>
      <a:lvl1pPr marL="685800" indent="-685800" algn="l" rtl="0" eaLnBrk="0" fontAlgn="base" hangingPunct="0">
        <a:lnSpc>
          <a:spcPct val="90000"/>
        </a:lnSpc>
        <a:spcBef>
          <a:spcPct val="0"/>
        </a:spcBef>
        <a:spcAft>
          <a:spcPct val="0"/>
        </a:spcAft>
        <a:defRPr sz="3300">
          <a:solidFill>
            <a:schemeClr val="tx1"/>
          </a:solidFill>
          <a:latin typeface="+mj-lt"/>
          <a:ea typeface="+mj-ea"/>
          <a:cs typeface="+mj-cs"/>
          <a:sym typeface="Calibri Light" panose="020F0302020204030204" pitchFamily="34" charset="0"/>
        </a:defRPr>
      </a:lvl1pPr>
      <a:lvl2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2pPr>
      <a:lvl3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3pPr>
      <a:lvl4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4pPr>
      <a:lvl5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5pPr>
      <a:lvl6pPr marL="11430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6pPr>
      <a:lvl7pPr marL="16002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7pPr>
      <a:lvl8pPr marL="20574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8pPr>
      <a:lvl9pPr marL="25146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sym typeface="Calibri" panose="020F050202020403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sym typeface="Calibri" panose="020F050202020403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mn-lt"/>
          <a:ea typeface="+mn-ea"/>
          <a:sym typeface="Calibri" panose="020F050202020403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mn-lt"/>
          <a:ea typeface="+mn-ea"/>
          <a:sym typeface="Calibri" panose="020F0502020204030204" pitchFamily="34" charset="0"/>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sym typeface="Calibri" pitchFamily="34" charset="0"/>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sym typeface="Calibri" pitchFamily="34" charset="0"/>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sym typeface="Calibri" pitchFamily="34" charset="0"/>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914401" y="609601"/>
            <a:ext cx="10361084" cy="1141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zh-CN" altLang="en-GB" smtClean="0"/>
              <a:t>单击鼠标编辑标题文的格式</a:t>
            </a:r>
          </a:p>
        </p:txBody>
      </p:sp>
      <p:sp>
        <p:nvSpPr>
          <p:cNvPr id="1026" name="Rectangle 2"/>
          <p:cNvSpPr>
            <a:spLocks noGrp="1" noChangeArrowheads="1"/>
          </p:cNvSpPr>
          <p:nvPr>
            <p:ph type="body" idx="1"/>
          </p:nvPr>
        </p:nvSpPr>
        <p:spPr bwMode="auto">
          <a:xfrm>
            <a:off x="914401" y="1981200"/>
            <a:ext cx="10361084" cy="5291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zh-CN" altLang="en-GB" smtClean="0"/>
              <a:t>单击鼠标编辑大纲正文格式</a:t>
            </a:r>
          </a:p>
          <a:p>
            <a:pPr lvl="1"/>
            <a:r>
              <a:rPr lang="zh-CN" altLang="en-GB" smtClean="0"/>
              <a:t>第二个大纲级</a:t>
            </a:r>
          </a:p>
          <a:p>
            <a:pPr lvl="2"/>
            <a:r>
              <a:rPr lang="zh-CN" altLang="en-GB" smtClean="0"/>
              <a:t>第三个大纲级</a:t>
            </a:r>
          </a:p>
          <a:p>
            <a:pPr lvl="3"/>
            <a:r>
              <a:rPr lang="zh-CN" altLang="en-GB" smtClean="0"/>
              <a:t>第四个大纲级</a:t>
            </a:r>
          </a:p>
          <a:p>
            <a:pPr lvl="4"/>
            <a:r>
              <a:rPr lang="zh-CN" altLang="en-GB" smtClean="0"/>
              <a:t>第五个大纲级</a:t>
            </a:r>
          </a:p>
          <a:p>
            <a:pPr lvl="4"/>
            <a:r>
              <a:rPr lang="zh-CN" altLang="en-GB" smtClean="0"/>
              <a:t>第六个大纲级</a:t>
            </a:r>
          </a:p>
          <a:p>
            <a:pPr lvl="4"/>
            <a:r>
              <a:rPr lang="zh-CN" altLang="en-GB" smtClean="0"/>
              <a:t>第七个大纲级</a:t>
            </a:r>
          </a:p>
          <a:p>
            <a:pPr lvl="4"/>
            <a:r>
              <a:rPr lang="zh-CN" altLang="en-GB" smtClean="0"/>
              <a:t>第八个大纲级</a:t>
            </a:r>
          </a:p>
          <a:p>
            <a:pPr lvl="4"/>
            <a:r>
              <a:rPr lang="zh-CN" altLang="en-GB" smtClean="0"/>
              <a:t>第九个大纲级</a:t>
            </a:r>
          </a:p>
        </p:txBody>
      </p:sp>
      <p:sp>
        <p:nvSpPr>
          <p:cNvPr id="1027" name="Text Box 3"/>
          <p:cNvSpPr txBox="1">
            <a:spLocks noChangeArrowheads="1"/>
          </p:cNvSpPr>
          <p:nvPr/>
        </p:nvSpPr>
        <p:spPr bwMode="auto">
          <a:xfrm>
            <a:off x="914400" y="6248401"/>
            <a:ext cx="25400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buFont typeface="Times New Roman" panose="02020603050405020304" pitchFamily="18" charset="0"/>
              <a:buNone/>
            </a:pPr>
            <a:endParaRPr lang="zh-CN" altLang="en-US" sz="2400" smtClean="0">
              <a:solidFill>
                <a:srgbClr val="FFFFFF"/>
              </a:solidFill>
            </a:endParaRPr>
          </a:p>
        </p:txBody>
      </p:sp>
      <p:sp>
        <p:nvSpPr>
          <p:cNvPr id="1028" name="Text Box 4"/>
          <p:cNvSpPr txBox="1">
            <a:spLocks noChangeArrowheads="1"/>
          </p:cNvSpPr>
          <p:nvPr/>
        </p:nvSpPr>
        <p:spPr bwMode="auto">
          <a:xfrm>
            <a:off x="4165600" y="6248401"/>
            <a:ext cx="38608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buFont typeface="Times New Roman" panose="02020603050405020304" pitchFamily="18" charset="0"/>
              <a:buNone/>
            </a:pPr>
            <a:endParaRPr lang="zh-CN" altLang="en-US" sz="2400" smtClean="0">
              <a:solidFill>
                <a:srgbClr val="FFFFFF"/>
              </a:solidFill>
            </a:endParaRPr>
          </a:p>
        </p:txBody>
      </p:sp>
      <p:sp>
        <p:nvSpPr>
          <p:cNvPr id="1029" name="Rectangle 5"/>
          <p:cNvSpPr>
            <a:spLocks noGrp="1" noChangeArrowheads="1"/>
          </p:cNvSpPr>
          <p:nvPr>
            <p:ph type="sldNum"/>
          </p:nvPr>
        </p:nvSpPr>
        <p:spPr bwMode="auto">
          <a:xfrm>
            <a:off x="8737601" y="6248400"/>
            <a:ext cx="2537884"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defTabSz="449263" fontAlgn="base">
              <a:spcBef>
                <a:spcPct val="0"/>
              </a:spcBef>
              <a:spcAft>
                <a:spcPct val="0"/>
              </a:spcAft>
              <a:buSzPct val="100000"/>
            </a:pPr>
            <a:fld id="{80F56747-565C-4FF7-B97D-2145446FD268}" type="slidenum">
              <a:rPr lang="en-US" altLang="zh-CN" sz="2400" smtClean="0"/>
              <a:pPr defTabSz="449263" fontAlgn="base">
                <a:spcBef>
                  <a:spcPct val="0"/>
                </a:spcBef>
                <a:spcAft>
                  <a:spcPct val="0"/>
                </a:spcAft>
                <a:buSzPct val="100000"/>
              </a:pPr>
              <a:t>‹#›</a:t>
            </a:fld>
            <a:endParaRPr lang="en-US" altLang="zh-CN" sz="2400" smtClean="0"/>
          </a:p>
        </p:txBody>
      </p:sp>
    </p:spTree>
    <p:extLst>
      <p:ext uri="{BB962C8B-B14F-4D97-AF65-F5344CB8AC3E}">
        <p14:creationId xmlns:p14="http://schemas.microsoft.com/office/powerpoint/2010/main" val="3496886860"/>
      </p:ext>
    </p:extLst>
  </p:cSld>
  <p:clrMap bg1="lt1" tx1="dk1" bg2="lt2" tx2="dk2" accent1="accent1" accent2="accent2" accent3="accent3" accent4="accent4" accent5="accent5" accent6="accent6" hlink="hlink" folHlink="folHlink"/>
  <p:sldLayoutIdLst>
    <p:sldLayoutId id="2147485161" r:id="rId1"/>
    <p:sldLayoutId id="2147485162" r:id="rId2"/>
    <p:sldLayoutId id="2147485163" r:id="rId3"/>
    <p:sldLayoutId id="2147485164" r:id="rId4"/>
    <p:sldLayoutId id="2147485165" r:id="rId5"/>
    <p:sldLayoutId id="2147485166" r:id="rId6"/>
    <p:sldLayoutId id="2147485167" r:id="rId7"/>
    <p:sldLayoutId id="2147485168" r:id="rId8"/>
    <p:sldLayoutId id="2147485169" r:id="rId9"/>
    <p:sldLayoutId id="2147485170" r:id="rId10"/>
    <p:sldLayoutId id="2147485171" r:id="rId11"/>
  </p:sldLayoutIdLst>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2pPr>
      <a:lvl3pPr marL="11430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3pPr>
      <a:lvl4pPr marL="16002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4pPr>
      <a:lvl5pPr marL="20574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5pPr>
      <a:lvl6pPr marL="25146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6pPr>
      <a:lvl7pPr marL="29718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7pPr>
      <a:lvl8pPr marL="34290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8pPr>
      <a:lvl9pPr marL="38862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anose="02020603050405020304" pitchFamily="18" charset="0"/>
          <a:ea typeface="宋体" panose="02010600030101010101" pitchFamily="2" charset="-122"/>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Arial" panose="020B0604020202020204" pitchFamily="34" charset="0"/>
              </a:rPr>
              <a:t>单击此处编辑母版标题样式</a:t>
            </a:r>
          </a:p>
        </p:txBody>
      </p:sp>
      <p:sp>
        <p:nvSpPr>
          <p:cNvPr id="11366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Arial" panose="020B0604020202020204" pitchFamily="34" charset="0"/>
              </a:rPr>
              <a:t>单击此处编辑母版文本样式</a:t>
            </a:r>
          </a:p>
          <a:p>
            <a:pPr lvl="1"/>
            <a:r>
              <a:rPr lang="zh-CN" altLang="zh-CN" smtClean="0">
                <a:sym typeface="Arial" panose="020B0604020202020204" pitchFamily="34" charset="0"/>
              </a:rPr>
              <a:t>第二级</a:t>
            </a:r>
          </a:p>
          <a:p>
            <a:pPr lvl="2"/>
            <a:r>
              <a:rPr lang="zh-CN" altLang="zh-CN" smtClean="0">
                <a:sym typeface="Arial" panose="020B0604020202020204" pitchFamily="34" charset="0"/>
              </a:rPr>
              <a:t>第三级</a:t>
            </a:r>
          </a:p>
          <a:p>
            <a:pPr lvl="3"/>
            <a:r>
              <a:rPr lang="zh-CN" altLang="zh-CN" smtClean="0">
                <a:sym typeface="Arial" panose="020B0604020202020204" pitchFamily="34" charset="0"/>
              </a:rPr>
              <a:t>第四级</a:t>
            </a:r>
          </a:p>
          <a:p>
            <a:pPr lvl="4"/>
            <a:r>
              <a:rPr lang="zh-CN" altLang="zh-CN" smtClean="0">
                <a:sym typeface="Arial" panose="020B0604020202020204" pitchFamily="34" charset="0"/>
              </a:rPr>
              <a:t>第五级</a:t>
            </a:r>
          </a:p>
        </p:txBody>
      </p:sp>
      <p:sp>
        <p:nvSpPr>
          <p:cNvPr id="2052"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endParaRPr lang="zh-CN" altLang="zh-CN"/>
          </a:p>
        </p:txBody>
      </p:sp>
      <p:sp>
        <p:nvSpPr>
          <p:cNvPr id="2053"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endParaRPr lang="zh-CN" altLang="zh-CN"/>
          </a:p>
        </p:txBody>
      </p:sp>
      <p:sp>
        <p:nvSpPr>
          <p:cNvPr id="2054"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fld id="{47B65069-E233-4208-92CF-B10A57066D14}" type="slidenum">
              <a:rPr lang="zh-CN" altLang="en-US"/>
              <a:pPr fontAlgn="base">
                <a:spcBef>
                  <a:spcPct val="0"/>
                </a:spcBef>
                <a:spcAft>
                  <a:spcPct val="0"/>
                </a:spcAft>
                <a:defRPr/>
              </a:pPr>
              <a:t>‹#›</a:t>
            </a:fld>
            <a:endParaRPr lang="en-US" altLang="zh-CN" sz="1800"/>
          </a:p>
        </p:txBody>
      </p:sp>
    </p:spTree>
    <p:extLst>
      <p:ext uri="{BB962C8B-B14F-4D97-AF65-F5344CB8AC3E}">
        <p14:creationId xmlns:p14="http://schemas.microsoft.com/office/powerpoint/2010/main" val="20182590"/>
      </p:ext>
    </p:extLst>
  </p:cSld>
  <p:clrMap bg1="lt1" tx1="dk1" bg2="lt2" tx2="dk2" accent1="accent1" accent2="accent2" accent3="accent3" accent4="accent4" accent5="accent5" accent6="accent6" hlink="hlink" folHlink="folHlink"/>
  <p:sldLayoutIdLst>
    <p:sldLayoutId id="2147485173" r:id="rId1"/>
    <p:sldLayoutId id="2147485174" r:id="rId2"/>
    <p:sldLayoutId id="2147485175" r:id="rId3"/>
    <p:sldLayoutId id="2147485176" r:id="rId4"/>
    <p:sldLayoutId id="2147485177" r:id="rId5"/>
    <p:sldLayoutId id="2147485178" r:id="rId6"/>
    <p:sldLayoutId id="2147485179" r:id="rId7"/>
    <p:sldLayoutId id="2147485180" r:id="rId8"/>
    <p:sldLayoutId id="2147485181" r:id="rId9"/>
    <p:sldLayoutId id="2147485182" r:id="rId10"/>
    <p:sldLayoutId id="2147485183"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9pPr>
    </p:titleStyle>
    <p:bodyStyle>
      <a:lvl1pPr marL="342900" indent="-342900" algn="l" defTabSz="0" rtl="0" eaLnBrk="0" fontAlgn="base" hangingPunct="0">
        <a:spcBef>
          <a:spcPct val="20000"/>
        </a:spcBef>
        <a:spcAft>
          <a:spcPct val="0"/>
        </a:spcAft>
        <a:buChar char="•"/>
        <a:defRPr sz="3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Char char="–"/>
        <a:defRPr sz="2800">
          <a:solidFill>
            <a:schemeClr val="tx1"/>
          </a:solidFill>
          <a:latin typeface="+mn-lt"/>
          <a:ea typeface="+mn-ea"/>
          <a:sym typeface="Arial" panose="020B0604020202020204" pitchFamily="34" charset="0"/>
        </a:defRPr>
      </a:lvl2pPr>
      <a:lvl3pPr marL="1143000" indent="-228600" algn="l" defTabSz="0" rtl="0" eaLnBrk="0" fontAlgn="base" hangingPunct="0">
        <a:spcBef>
          <a:spcPct val="20000"/>
        </a:spcBef>
        <a:spcAft>
          <a:spcPct val="0"/>
        </a:spcAft>
        <a:buChar char="•"/>
        <a:defRPr sz="2400">
          <a:solidFill>
            <a:schemeClr val="tx1"/>
          </a:solidFill>
          <a:latin typeface="+mn-lt"/>
          <a:ea typeface="+mn-ea"/>
          <a:sym typeface="Arial" panose="020B0604020202020204" pitchFamily="34" charset="0"/>
        </a:defRPr>
      </a:lvl3pPr>
      <a:lvl4pPr marL="1600200" indent="-228600" algn="l" defTabSz="0" rtl="0" eaLnBrk="0" fontAlgn="base" hangingPunct="0">
        <a:spcBef>
          <a:spcPct val="20000"/>
        </a:spcBef>
        <a:spcAft>
          <a:spcPct val="0"/>
        </a:spcAft>
        <a:buChar char="–"/>
        <a:defRPr sz="2000">
          <a:solidFill>
            <a:schemeClr val="tx1"/>
          </a:solidFill>
          <a:latin typeface="+mn-lt"/>
          <a:ea typeface="+mn-ea"/>
          <a:sym typeface="Arial" panose="020B0604020202020204" pitchFamily="34" charset="0"/>
        </a:defRPr>
      </a:lvl4pPr>
      <a:lvl5pPr marL="2057400" indent="-228600" algn="l" defTabSz="0" rtl="0" eaLnBrk="0" fontAlgn="base" hangingPunct="0">
        <a:spcBef>
          <a:spcPct val="20000"/>
        </a:spcBef>
        <a:spcAft>
          <a:spcPct val="0"/>
        </a:spcAft>
        <a:buChar char="»"/>
        <a:defRPr sz="2000">
          <a:solidFill>
            <a:schemeClr val="tx1"/>
          </a:solidFill>
          <a:latin typeface="+mn-lt"/>
          <a:ea typeface="+mn-ea"/>
          <a:sym typeface="Arial" panose="020B0604020202020204" pitchFamily="34" charset="0"/>
        </a:defRPr>
      </a:lvl5pPr>
      <a:lvl6pPr marL="25146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686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46084" name="日期占位符 3"/>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46085" name="页脚占位符 4"/>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46086" name="灯片编号占位符 5"/>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fld id="{DC2125FC-8BF8-4F9B-859F-D6626707B920}" type="slidenum">
              <a:rPr lang="zh-CN" altLang="en-US"/>
              <a:pPr eaLnBrk="0" fontAlgn="base" hangingPunct="0">
                <a:spcBef>
                  <a:spcPct val="0"/>
                </a:spcBef>
                <a:spcAft>
                  <a:spcPct val="0"/>
                </a:spcAft>
                <a:defRPr/>
              </a:pPr>
              <a:t>‹#›</a:t>
            </a:fld>
            <a:endParaRPr lang="en-US" altLang="zh-CN"/>
          </a:p>
        </p:txBody>
      </p:sp>
    </p:spTree>
    <p:extLst>
      <p:ext uri="{BB962C8B-B14F-4D97-AF65-F5344CB8AC3E}">
        <p14:creationId xmlns:p14="http://schemas.microsoft.com/office/powerpoint/2010/main" val="177779048"/>
      </p:ext>
    </p:extLst>
  </p:cSld>
  <p:clrMap bg1="lt1" tx1="dk1" bg2="lt2" tx2="dk2" accent1="accent1" accent2="accent2" accent3="accent3" accent4="accent4" accent5="accent5" accent6="accent6" hlink="hlink" folHlink="folHlink"/>
  <p:sldLayoutIdLst>
    <p:sldLayoutId id="2147485185" r:id="rId1"/>
    <p:sldLayoutId id="2147485186" r:id="rId2"/>
    <p:sldLayoutId id="2147485187" r:id="rId3"/>
    <p:sldLayoutId id="2147485188" r:id="rId4"/>
    <p:sldLayoutId id="2147485189" r:id="rId5"/>
    <p:sldLayoutId id="2147485190" r:id="rId6"/>
    <p:sldLayoutId id="2147485191" r:id="rId7"/>
    <p:sldLayoutId id="2147485192" r:id="rId8"/>
    <p:sldLayoutId id="2147485193" r:id="rId9"/>
    <p:sldLayoutId id="2147485194" r:id="rId10"/>
    <p:sldLayoutId id="214748519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9830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17764" name="日期占位符 1"/>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117765" name="页脚占位符 2"/>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117766" name="灯片编号占位符 3"/>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fld id="{996161E0-4946-443F-B259-2FC57BB80753}" type="slidenum">
              <a:rPr lang="zh-CN" altLang="en-US"/>
              <a:pPr eaLnBrk="0" fontAlgn="base" hangingPunct="0">
                <a:spcBef>
                  <a:spcPct val="0"/>
                </a:spcBef>
                <a:spcAft>
                  <a:spcPct val="0"/>
                </a:spcAft>
                <a:defRPr/>
              </a:pPr>
              <a:t>‹#›</a:t>
            </a:fld>
            <a:endParaRPr lang="en-US" altLang="zh-CN"/>
          </a:p>
        </p:txBody>
      </p:sp>
    </p:spTree>
    <p:extLst>
      <p:ext uri="{BB962C8B-B14F-4D97-AF65-F5344CB8AC3E}">
        <p14:creationId xmlns:p14="http://schemas.microsoft.com/office/powerpoint/2010/main" val="149434713"/>
      </p:ext>
    </p:extLst>
  </p:cSld>
  <p:clrMap bg1="lt1" tx1="dk1" bg2="lt2" tx2="dk2" accent1="accent1" accent2="accent2" accent3="accent3" accent4="accent4" accent5="accent5" accent6="accent6" hlink="hlink" folHlink="folHlink"/>
  <p:sldLayoutIdLst>
    <p:sldLayoutId id="2147485197" r:id="rId1"/>
    <p:sldLayoutId id="2147485198" r:id="rId2"/>
    <p:sldLayoutId id="2147485199" r:id="rId3"/>
    <p:sldLayoutId id="2147485200" r:id="rId4"/>
    <p:sldLayoutId id="2147485201" r:id="rId5"/>
    <p:sldLayoutId id="2147485202" r:id="rId6"/>
    <p:sldLayoutId id="2147485203" r:id="rId7"/>
    <p:sldLayoutId id="2147485204" r:id="rId8"/>
    <p:sldLayoutId id="2147485205" r:id="rId9"/>
    <p:sldLayoutId id="2147485206" r:id="rId10"/>
    <p:sldLayoutId id="2147485207"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cxnSp>
        <p:nvCxnSpPr>
          <p:cNvPr id="99330" name="Straight Connector 7"/>
          <p:cNvCxnSpPr>
            <a:cxnSpLocks noChangeShapeType="1"/>
          </p:cNvCxnSpPr>
          <p:nvPr userDrawn="1"/>
        </p:nvCxnSpPr>
        <p:spPr bwMode="auto">
          <a:xfrm>
            <a:off x="609600" y="982663"/>
            <a:ext cx="10972800" cy="0"/>
          </a:xfrm>
          <a:prstGeom prst="line">
            <a:avLst/>
          </a:prstGeom>
          <a:noFill/>
          <a:ln w="12700">
            <a:solidFill>
              <a:srgbClr val="7F7F7F"/>
            </a:solidFill>
            <a:round/>
            <a:headEnd/>
            <a:tailEnd/>
          </a:ln>
          <a:extLst>
            <a:ext uri="{909E8E84-426E-40DD-AFC4-6F175D3DCCD1}">
              <a14:hiddenFill xmlns:a14="http://schemas.microsoft.com/office/drawing/2010/main">
                <a:noFill/>
              </a14:hiddenFill>
            </a:ext>
          </a:extLst>
        </p:spPr>
      </p:cxnSp>
      <p:sp>
        <p:nvSpPr>
          <p:cNvPr id="99331" name="Title Placeholder 1"/>
          <p:cNvSpPr>
            <a:spLocks noGrp="1" noChangeArrowheads="1"/>
          </p:cNvSpPr>
          <p:nvPr>
            <p:ph type="title"/>
          </p:nvPr>
        </p:nvSpPr>
        <p:spPr bwMode="auto">
          <a:xfrm>
            <a:off x="609600" y="152401"/>
            <a:ext cx="109728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Click to edit Master title style</a:t>
            </a:r>
          </a:p>
        </p:txBody>
      </p:sp>
      <p:sp>
        <p:nvSpPr>
          <p:cNvPr id="99332" name="Text Placeholder 2"/>
          <p:cNvSpPr>
            <a:spLocks noGrp="1" noChangeArrowheads="1"/>
          </p:cNvSpPr>
          <p:nvPr>
            <p:ph type="body" idx="1"/>
          </p:nvPr>
        </p:nvSpPr>
        <p:spPr bwMode="auto">
          <a:xfrm>
            <a:off x="609600" y="1119189"/>
            <a:ext cx="10972800"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Click to edit Master text styles</a:t>
            </a:r>
          </a:p>
          <a:p>
            <a:pPr lvl="1"/>
            <a:r>
              <a:rPr lang="zh-CN" altLang="zh-CN" smtClean="0"/>
              <a:t>Second level</a:t>
            </a:r>
          </a:p>
          <a:p>
            <a:pPr lvl="2"/>
            <a:r>
              <a:rPr lang="zh-CN" altLang="zh-CN" smtClean="0"/>
              <a:t>Third level</a:t>
            </a:r>
          </a:p>
          <a:p>
            <a:pPr lvl="3"/>
            <a:r>
              <a:rPr lang="zh-CN" altLang="zh-CN" smtClean="0"/>
              <a:t>Fourth level</a:t>
            </a:r>
          </a:p>
          <a:p>
            <a:pPr lvl="4"/>
            <a:r>
              <a:rPr lang="zh-CN" altLang="zh-CN" smtClean="0"/>
              <a:t>Fifth level</a:t>
            </a:r>
          </a:p>
        </p:txBody>
      </p:sp>
      <p:sp>
        <p:nvSpPr>
          <p:cNvPr id="118789" name="Date Placeholder 3"/>
          <p:cNvSpPr>
            <a:spLocks noGrp="1" noChangeArrowheads="1"/>
          </p:cNvSpPr>
          <p:nvPr>
            <p:ph type="dt" sz="half" idx="2"/>
          </p:nvPr>
        </p:nvSpPr>
        <p:spPr bwMode="auto">
          <a:xfrm>
            <a:off x="609600" y="6356351"/>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latin typeface="+mn-lt"/>
                <a:ea typeface="Gill Sans Light"/>
                <a:cs typeface="Gill Sans Light"/>
              </a:defRPr>
            </a:lvl1pPr>
          </a:lstStyle>
          <a:p>
            <a:pPr eaLnBrk="0" fontAlgn="base" hangingPunct="0">
              <a:spcBef>
                <a:spcPct val="0"/>
              </a:spcBef>
              <a:spcAft>
                <a:spcPct val="0"/>
              </a:spcAft>
              <a:defRPr/>
            </a:pPr>
            <a:r>
              <a:rPr lang="en-US"/>
              <a:t>9/17/2013</a:t>
            </a:r>
          </a:p>
        </p:txBody>
      </p:sp>
      <p:sp>
        <p:nvSpPr>
          <p:cNvPr id="118790" name="Footer Placeholder 4"/>
          <p:cNvSpPr>
            <a:spLocks noGrp="1" noChangeArrowheads="1"/>
          </p:cNvSpPr>
          <p:nvPr>
            <p:ph type="ftr" sz="quarter" idx="3"/>
          </p:nvPr>
        </p:nvSpPr>
        <p:spPr bwMode="auto">
          <a:xfrm>
            <a:off x="4165600" y="6356351"/>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latin typeface="+mn-lt"/>
                <a:ea typeface="Gill Sans Light"/>
                <a:cs typeface="Gill Sans Light"/>
              </a:defRPr>
            </a:lvl1pPr>
          </a:lstStyle>
          <a:p>
            <a:pPr eaLnBrk="0" fontAlgn="base" hangingPunct="0">
              <a:spcBef>
                <a:spcPct val="0"/>
              </a:spcBef>
              <a:spcAft>
                <a:spcPct val="0"/>
              </a:spcAft>
              <a:defRPr/>
            </a:pPr>
            <a:r>
              <a:rPr lang="en-US"/>
              <a:t>J. Kelley, Embry-Riddle 2013</a:t>
            </a:r>
          </a:p>
        </p:txBody>
      </p:sp>
      <p:sp>
        <p:nvSpPr>
          <p:cNvPr id="118791" name="Slide Number Placeholder 5"/>
          <p:cNvSpPr>
            <a:spLocks noGrp="1" noChangeArrowheads="1"/>
          </p:cNvSpPr>
          <p:nvPr>
            <p:ph type="sldNum" sz="quarter" idx="4"/>
          </p:nvPr>
        </p:nvSpPr>
        <p:spPr bwMode="auto">
          <a:xfrm>
            <a:off x="8737600" y="6356351"/>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1200">
                <a:solidFill>
                  <a:srgbClr val="898989"/>
                </a:solidFill>
                <a:latin typeface="Gill Sans Light"/>
                <a:ea typeface="Gill Sans Light"/>
                <a:cs typeface="Gill Sans Light"/>
              </a:defRPr>
            </a:lvl1pPr>
          </a:lstStyle>
          <a:p>
            <a:pPr eaLnBrk="0" fontAlgn="base" hangingPunct="0">
              <a:spcBef>
                <a:spcPct val="0"/>
              </a:spcBef>
              <a:spcAft>
                <a:spcPct val="0"/>
              </a:spcAft>
              <a:defRPr/>
            </a:pPr>
            <a:fld id="{85A43AB5-D26E-4957-AAD3-48A01F9B359E}" type="slidenum">
              <a:rPr lang="en-US" altLang="zh-CN"/>
              <a:pPr eaLnBrk="0" fontAlgn="base" hangingPunct="0">
                <a:spcBef>
                  <a:spcPct val="0"/>
                </a:spcBef>
                <a:spcAft>
                  <a:spcPct val="0"/>
                </a:spcAft>
                <a:defRPr/>
              </a:pPr>
              <a:t>‹#›</a:t>
            </a:fld>
            <a:endParaRPr lang="en-US" altLang="zh-CN"/>
          </a:p>
        </p:txBody>
      </p:sp>
    </p:spTree>
    <p:extLst>
      <p:ext uri="{BB962C8B-B14F-4D97-AF65-F5344CB8AC3E}">
        <p14:creationId xmlns:p14="http://schemas.microsoft.com/office/powerpoint/2010/main" val="518205954"/>
      </p:ext>
    </p:extLst>
  </p:cSld>
  <p:clrMap bg1="lt1" tx1="dk1" bg2="lt2" tx2="dk2" accent1="accent1" accent2="accent2" accent3="accent3" accent4="accent4" accent5="accent5" accent6="accent6" hlink="hlink" folHlink="folHlink"/>
  <p:sldLayoutIdLst>
    <p:sldLayoutId id="2147485209" r:id="rId1"/>
    <p:sldLayoutId id="2147485210" r:id="rId2"/>
    <p:sldLayoutId id="2147485211" r:id="rId3"/>
    <p:sldLayoutId id="2147485212" r:id="rId4"/>
    <p:sldLayoutId id="2147485213" r:id="rId5"/>
    <p:sldLayoutId id="2147485214" r:id="rId6"/>
    <p:sldLayoutId id="2147485215" r:id="rId7"/>
    <p:sldLayoutId id="2147485216" r:id="rId8"/>
    <p:sldLayoutId id="2147485217" r:id="rId9"/>
    <p:sldLayoutId id="2147485218" r:id="rId10"/>
    <p:sldLayoutId id="2147485219" r:id="rId11"/>
  </p:sldLayoutIdLst>
  <p:txStyles>
    <p:titleStyle>
      <a:lvl1pPr algn="l" defTabSz="457200" rtl="0" eaLnBrk="0" fontAlgn="base" hangingPunct="0">
        <a:spcBef>
          <a:spcPct val="0"/>
        </a:spcBef>
        <a:spcAft>
          <a:spcPct val="0"/>
        </a:spcAft>
        <a:defRPr sz="4400" kern="1200">
          <a:solidFill>
            <a:schemeClr val="tx1"/>
          </a:solidFill>
          <a:latin typeface="+mj-lt"/>
          <a:ea typeface="+mj-ea"/>
          <a:cs typeface="+mj-cs"/>
        </a:defRPr>
      </a:lvl1pPr>
      <a:lvl2pPr algn="l" defTabSz="457200" rtl="0" eaLnBrk="0" fontAlgn="base" hangingPunct="0">
        <a:spcBef>
          <a:spcPct val="0"/>
        </a:spcBef>
        <a:spcAft>
          <a:spcPct val="0"/>
        </a:spcAft>
        <a:defRPr sz="4400">
          <a:solidFill>
            <a:schemeClr val="tx1"/>
          </a:solidFill>
          <a:latin typeface="Gill Sans Light"/>
          <a:ea typeface="宋体" panose="02010600030101010101" pitchFamily="2" charset="-122"/>
        </a:defRPr>
      </a:lvl2pPr>
      <a:lvl3pPr algn="l" defTabSz="457200" rtl="0" eaLnBrk="0" fontAlgn="base" hangingPunct="0">
        <a:spcBef>
          <a:spcPct val="0"/>
        </a:spcBef>
        <a:spcAft>
          <a:spcPct val="0"/>
        </a:spcAft>
        <a:defRPr sz="4400">
          <a:solidFill>
            <a:schemeClr val="tx1"/>
          </a:solidFill>
          <a:latin typeface="Gill Sans Light"/>
          <a:ea typeface="宋体" panose="02010600030101010101" pitchFamily="2" charset="-122"/>
        </a:defRPr>
      </a:lvl3pPr>
      <a:lvl4pPr algn="l" defTabSz="457200" rtl="0" eaLnBrk="0" fontAlgn="base" hangingPunct="0">
        <a:spcBef>
          <a:spcPct val="0"/>
        </a:spcBef>
        <a:spcAft>
          <a:spcPct val="0"/>
        </a:spcAft>
        <a:defRPr sz="4400">
          <a:solidFill>
            <a:schemeClr val="tx1"/>
          </a:solidFill>
          <a:latin typeface="Gill Sans Light"/>
          <a:ea typeface="宋体" panose="02010600030101010101" pitchFamily="2" charset="-122"/>
        </a:defRPr>
      </a:lvl4pPr>
      <a:lvl5pPr algn="l" defTabSz="457200" rtl="0" eaLnBrk="0" fontAlgn="base" hangingPunct="0">
        <a:spcBef>
          <a:spcPct val="0"/>
        </a:spcBef>
        <a:spcAft>
          <a:spcPct val="0"/>
        </a:spcAft>
        <a:defRPr sz="4400">
          <a:solidFill>
            <a:schemeClr val="tx1"/>
          </a:solidFill>
          <a:latin typeface="Gill Sans Light"/>
          <a:ea typeface="宋体" panose="02010600030101010101" pitchFamily="2" charset="-122"/>
        </a:defRPr>
      </a:lvl5pPr>
      <a:lvl6pPr marL="457200" algn="l" defTabSz="457200" rtl="0" fontAlgn="base">
        <a:spcBef>
          <a:spcPct val="0"/>
        </a:spcBef>
        <a:spcAft>
          <a:spcPct val="0"/>
        </a:spcAft>
        <a:defRPr sz="4400">
          <a:solidFill>
            <a:schemeClr val="tx1"/>
          </a:solidFill>
          <a:latin typeface="Gill Sans Light"/>
          <a:ea typeface="宋体" panose="02010600030101010101" pitchFamily="2" charset="-122"/>
        </a:defRPr>
      </a:lvl6pPr>
      <a:lvl7pPr marL="914400" algn="l" defTabSz="457200" rtl="0" fontAlgn="base">
        <a:spcBef>
          <a:spcPct val="0"/>
        </a:spcBef>
        <a:spcAft>
          <a:spcPct val="0"/>
        </a:spcAft>
        <a:defRPr sz="4400">
          <a:solidFill>
            <a:schemeClr val="tx1"/>
          </a:solidFill>
          <a:latin typeface="Gill Sans Light"/>
          <a:ea typeface="宋体" panose="02010600030101010101" pitchFamily="2" charset="-122"/>
        </a:defRPr>
      </a:lvl7pPr>
      <a:lvl8pPr marL="1371600" algn="l" defTabSz="457200" rtl="0" fontAlgn="base">
        <a:spcBef>
          <a:spcPct val="0"/>
        </a:spcBef>
        <a:spcAft>
          <a:spcPct val="0"/>
        </a:spcAft>
        <a:defRPr sz="4400">
          <a:solidFill>
            <a:schemeClr val="tx1"/>
          </a:solidFill>
          <a:latin typeface="Gill Sans Light"/>
          <a:ea typeface="宋体" panose="02010600030101010101" pitchFamily="2" charset="-122"/>
        </a:defRPr>
      </a:lvl8pPr>
      <a:lvl9pPr marL="1828800" algn="l" defTabSz="457200" rtl="0" fontAlgn="base">
        <a:spcBef>
          <a:spcPct val="0"/>
        </a:spcBef>
        <a:spcAft>
          <a:spcPct val="0"/>
        </a:spcAft>
        <a:defRPr sz="4400">
          <a:solidFill>
            <a:schemeClr val="tx1"/>
          </a:solidFill>
          <a:latin typeface="Gill Sans Light"/>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32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67588" name="日期占位符 3"/>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67589" name="页脚占位符 4"/>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endParaRPr lang="en-US"/>
          </a:p>
        </p:txBody>
      </p:sp>
      <p:sp>
        <p:nvSpPr>
          <p:cNvPr id="67590" name="灯片编号占位符 5"/>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400">
                <a:solidFill>
                  <a:srgbClr val="000000"/>
                </a:solidFill>
              </a:defRPr>
            </a:lvl1pPr>
          </a:lstStyle>
          <a:p>
            <a:pPr eaLnBrk="0" fontAlgn="base" hangingPunct="0">
              <a:spcBef>
                <a:spcPct val="0"/>
              </a:spcBef>
              <a:spcAft>
                <a:spcPct val="0"/>
              </a:spcAft>
              <a:defRPr/>
            </a:pPr>
            <a:fld id="{DEBBF4C2-4CD8-4E8B-840E-3C908DED7A36}" type="slidenum">
              <a:rPr lang="en-US" altLang="zh-CN"/>
              <a:pPr eaLnBrk="0" fontAlgn="base" hangingPunct="0">
                <a:spcBef>
                  <a:spcPct val="0"/>
                </a:spcBef>
                <a:spcAft>
                  <a:spcPct val="0"/>
                </a:spcAft>
                <a:defRPr/>
              </a:pPr>
              <a:t>‹#›</a:t>
            </a:fld>
            <a:endParaRPr lang="en-US" altLang="zh-CN"/>
          </a:p>
        </p:txBody>
      </p:sp>
    </p:spTree>
    <p:extLst>
      <p:ext uri="{BB962C8B-B14F-4D97-AF65-F5344CB8AC3E}">
        <p14:creationId xmlns:p14="http://schemas.microsoft.com/office/powerpoint/2010/main" val="3742813077"/>
      </p:ext>
    </p:extLst>
  </p:cSld>
  <p:clrMap bg1="lt1" tx1="dk1" bg2="lt2" tx2="dk2" accent1="accent1" accent2="accent2" accent3="accent3" accent4="accent4" accent5="accent5" accent6="accent6" hlink="hlink" folHlink="folHlink"/>
  <p:sldLayoutIdLst>
    <p:sldLayoutId id="2147485221" r:id="rId1"/>
    <p:sldLayoutId id="2147485222" r:id="rId2"/>
    <p:sldLayoutId id="2147485223" r:id="rId3"/>
    <p:sldLayoutId id="2147485224" r:id="rId4"/>
    <p:sldLayoutId id="2147485225" r:id="rId5"/>
    <p:sldLayoutId id="2147485226" r:id="rId6"/>
    <p:sldLayoutId id="2147485227" r:id="rId7"/>
    <p:sldLayoutId id="2147485228" r:id="rId8"/>
    <p:sldLayoutId id="2147485229" r:id="rId9"/>
    <p:sldLayoutId id="2147485230" r:id="rId10"/>
    <p:sldLayoutId id="214748523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0B3DBDAB-263E-4721-BC18-1CE1CBB91103}" type="slidenum">
              <a:rPr lang="zh-CN" altLang="zh-CN">
                <a:solidFill>
                  <a:srgbClr val="000000"/>
                </a:solidFill>
              </a:rPr>
              <a:pPr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2648843450"/>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Lst>
  <p:transition/>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0B3DBDAB-263E-4721-BC18-1CE1CBB91103}" type="slidenum">
              <a:rPr lang="zh-CN" altLang="zh-CN">
                <a:solidFill>
                  <a:srgbClr val="000000"/>
                </a:solidFill>
              </a:rPr>
              <a:pPr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1256605045"/>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Lst>
  <p:transition/>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A0ED2211-4537-450F-888B-809C081C7011}" type="slidenum">
              <a:rPr lang="zh-CN" altLang="en-US" smtClean="0">
                <a:solidFill>
                  <a:prstClr val="black">
                    <a:tint val="75000"/>
                  </a:prstClr>
                </a:solidFill>
              </a:rPr>
              <a:pPr fontAlgn="base">
                <a:spcBef>
                  <a:spcPct val="0"/>
                </a:spcBef>
                <a:spcAft>
                  <a:spcPct val="0"/>
                </a:spcAft>
                <a:defRPr/>
              </a:pPr>
              <a:t>‹#›</a:t>
            </a:fld>
            <a:endParaRPr lang="en-US" altLang="zh-CN">
              <a:solidFill>
                <a:prstClr val="black">
                  <a:tint val="75000"/>
                </a:prstClr>
              </a:solidFill>
            </a:endParaRPr>
          </a:p>
        </p:txBody>
      </p:sp>
    </p:spTree>
    <p:extLst>
      <p:ext uri="{BB962C8B-B14F-4D97-AF65-F5344CB8AC3E}">
        <p14:creationId xmlns:p14="http://schemas.microsoft.com/office/powerpoint/2010/main" val="2211851111"/>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Arial" panose="020B0604020202020204" pitchFamily="34" charset="0"/>
              </a:rPr>
              <a:t>单击此处编辑母版标题样式</a:t>
            </a:r>
          </a:p>
        </p:txBody>
      </p:sp>
      <p:sp>
        <p:nvSpPr>
          <p:cNvPr id="112643"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Arial" panose="020B0604020202020204" pitchFamily="34" charset="0"/>
              </a:rPr>
              <a:t>单击此处编辑母版文本样式</a:t>
            </a:r>
          </a:p>
          <a:p>
            <a:pPr lvl="1"/>
            <a:r>
              <a:rPr lang="zh-CN" altLang="zh-CN" smtClean="0">
                <a:sym typeface="Arial" panose="020B0604020202020204" pitchFamily="34" charset="0"/>
              </a:rPr>
              <a:t>第二级</a:t>
            </a:r>
          </a:p>
          <a:p>
            <a:pPr lvl="2"/>
            <a:r>
              <a:rPr lang="zh-CN" altLang="zh-CN" smtClean="0">
                <a:sym typeface="Arial" panose="020B0604020202020204" pitchFamily="34" charset="0"/>
              </a:rPr>
              <a:t>第三级</a:t>
            </a:r>
          </a:p>
          <a:p>
            <a:pPr lvl="3"/>
            <a:r>
              <a:rPr lang="zh-CN" altLang="zh-CN" smtClean="0">
                <a:sym typeface="Arial" panose="020B0604020202020204" pitchFamily="34" charset="0"/>
              </a:rPr>
              <a:t>第四级</a:t>
            </a:r>
          </a:p>
          <a:p>
            <a:pPr lvl="4"/>
            <a:r>
              <a:rPr lang="zh-CN" altLang="zh-CN" smtClean="0">
                <a:sym typeface="Arial" panose="020B0604020202020204" pitchFamily="34" charset="0"/>
              </a:rPr>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endParaRPr lang="zh-CN"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endParaRPr lang="zh-CN" altLang="zh-CN"/>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rgbClr val="000000"/>
                </a:solidFill>
              </a:defRPr>
            </a:lvl1pPr>
          </a:lstStyle>
          <a:p>
            <a:pPr fontAlgn="base">
              <a:spcBef>
                <a:spcPct val="0"/>
              </a:spcBef>
              <a:spcAft>
                <a:spcPct val="0"/>
              </a:spcAft>
              <a:defRPr/>
            </a:pPr>
            <a:fld id="{8CC7E579-F423-4D11-AB8B-12D5B24B510C}" type="slidenum">
              <a:rPr lang="zh-CN" altLang="en-US"/>
              <a:pPr fontAlgn="base">
                <a:spcBef>
                  <a:spcPct val="0"/>
                </a:spcBef>
                <a:spcAft>
                  <a:spcPct val="0"/>
                </a:spcAft>
                <a:defRPr/>
              </a:pPr>
              <a:t>‹#›</a:t>
            </a:fld>
            <a:endParaRPr lang="en-US" altLang="zh-CN" sz="1800"/>
          </a:p>
        </p:txBody>
      </p:sp>
    </p:spTree>
    <p:extLst>
      <p:ext uri="{BB962C8B-B14F-4D97-AF65-F5344CB8AC3E}">
        <p14:creationId xmlns:p14="http://schemas.microsoft.com/office/powerpoint/2010/main" val="583967482"/>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Lst>
  <p:txStyles>
    <p:titleStyle>
      <a:lvl1pPr algn="ctr" rtl="0" eaLnBrk="0" fontAlgn="base" hangingPunct="0">
        <a:spcBef>
          <a:spcPct val="0"/>
        </a:spcBef>
        <a:spcAft>
          <a:spcPct val="0"/>
        </a:spcAft>
        <a:defRPr sz="44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itchFamily="34" charset="0"/>
          <a:ea typeface="宋体"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9pPr>
    </p:titleStyle>
    <p:bodyStyle>
      <a:lvl1pPr marL="342900" indent="-342900" algn="l" defTabSz="0" rtl="0" eaLnBrk="0" fontAlgn="base" hangingPunct="0">
        <a:spcBef>
          <a:spcPct val="20000"/>
        </a:spcBef>
        <a:spcAft>
          <a:spcPct val="0"/>
        </a:spcAft>
        <a:buChar char="•"/>
        <a:defRPr sz="3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Char char="–"/>
        <a:defRPr sz="2800">
          <a:solidFill>
            <a:schemeClr val="tx1"/>
          </a:solidFill>
          <a:latin typeface="+mn-lt"/>
          <a:ea typeface="+mn-ea"/>
          <a:sym typeface="Arial" panose="020B0604020202020204" pitchFamily="34" charset="0"/>
        </a:defRPr>
      </a:lvl2pPr>
      <a:lvl3pPr marL="1143000" indent="-228600" algn="l" defTabSz="0" rtl="0" eaLnBrk="0" fontAlgn="base" hangingPunct="0">
        <a:spcBef>
          <a:spcPct val="20000"/>
        </a:spcBef>
        <a:spcAft>
          <a:spcPct val="0"/>
        </a:spcAft>
        <a:buChar char="•"/>
        <a:defRPr sz="2400">
          <a:solidFill>
            <a:schemeClr val="tx1"/>
          </a:solidFill>
          <a:latin typeface="+mn-lt"/>
          <a:ea typeface="+mn-ea"/>
          <a:sym typeface="Arial" panose="020B0604020202020204" pitchFamily="34" charset="0"/>
        </a:defRPr>
      </a:lvl3pPr>
      <a:lvl4pPr marL="1600200" indent="-228600" algn="l" defTabSz="0" rtl="0" eaLnBrk="0" fontAlgn="base" hangingPunct="0">
        <a:spcBef>
          <a:spcPct val="20000"/>
        </a:spcBef>
        <a:spcAft>
          <a:spcPct val="0"/>
        </a:spcAft>
        <a:buChar char="–"/>
        <a:defRPr sz="2000">
          <a:solidFill>
            <a:schemeClr val="tx1"/>
          </a:solidFill>
          <a:latin typeface="+mn-lt"/>
          <a:ea typeface="+mn-ea"/>
          <a:sym typeface="Arial" panose="020B0604020202020204" pitchFamily="34" charset="0"/>
        </a:defRPr>
      </a:lvl4pPr>
      <a:lvl5pPr marL="2057400" indent="-228600" algn="l" defTabSz="0" rtl="0" eaLnBrk="0" fontAlgn="base" hangingPunct="0">
        <a:spcBef>
          <a:spcPct val="20000"/>
        </a:spcBef>
        <a:spcAft>
          <a:spcPct val="0"/>
        </a:spcAft>
        <a:buChar char="»"/>
        <a:defRPr sz="2000">
          <a:solidFill>
            <a:schemeClr val="tx1"/>
          </a:solidFill>
          <a:latin typeface="+mn-lt"/>
          <a:ea typeface="+mn-ea"/>
          <a:sym typeface="Arial" panose="020B0604020202020204" pitchFamily="34" charset="0"/>
        </a:defRPr>
      </a:lvl5pPr>
      <a:lvl6pPr marL="25146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Arial" panose="020B0604020202020204" pitchFamily="34" charset="0"/>
              </a:rPr>
              <a:t>单击此处编辑母版标题样式</a:t>
            </a:r>
          </a:p>
        </p:txBody>
      </p:sp>
      <p:sp>
        <p:nvSpPr>
          <p:cNvPr id="107523"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Arial" panose="020B0604020202020204" pitchFamily="34" charset="0"/>
              </a:rPr>
              <a:t>单击此处编辑母版文本样式</a:t>
            </a:r>
          </a:p>
          <a:p>
            <a:pPr lvl="1"/>
            <a:r>
              <a:rPr lang="zh-CN" altLang="zh-CN" smtClean="0">
                <a:sym typeface="Arial" panose="020B0604020202020204" pitchFamily="34" charset="0"/>
              </a:rPr>
              <a:t>第二级</a:t>
            </a:r>
          </a:p>
          <a:p>
            <a:pPr lvl="2"/>
            <a:r>
              <a:rPr lang="zh-CN" altLang="zh-CN" smtClean="0">
                <a:sym typeface="Arial" panose="020B0604020202020204" pitchFamily="34" charset="0"/>
              </a:rPr>
              <a:t>第三级</a:t>
            </a:r>
          </a:p>
          <a:p>
            <a:pPr lvl="3"/>
            <a:r>
              <a:rPr lang="zh-CN" altLang="zh-CN" smtClean="0">
                <a:sym typeface="Arial" panose="020B0604020202020204" pitchFamily="34" charset="0"/>
              </a:rPr>
              <a:t>第四级</a:t>
            </a:r>
          </a:p>
          <a:p>
            <a:pPr lvl="4"/>
            <a:r>
              <a:rPr lang="zh-CN" altLang="zh-CN" smtClean="0">
                <a:sym typeface="Arial" panose="020B0604020202020204" pitchFamily="34" charset="0"/>
              </a:rPr>
              <a:t>第五级</a:t>
            </a:r>
          </a:p>
        </p:txBody>
      </p:sp>
      <p:sp>
        <p:nvSpPr>
          <p:cNvPr id="70660"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zh-CN" altLang="zh-CN"/>
          </a:p>
        </p:txBody>
      </p:sp>
      <p:sp>
        <p:nvSpPr>
          <p:cNvPr id="70661"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endParaRPr lang="zh-CN" altLang="zh-CN"/>
          </a:p>
        </p:txBody>
      </p:sp>
      <p:sp>
        <p:nvSpPr>
          <p:cNvPr id="70662"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000">
                <a:solidFill>
                  <a:srgbClr val="000000"/>
                </a:solidFill>
              </a:defRPr>
            </a:lvl1pPr>
          </a:lstStyle>
          <a:p>
            <a:pPr fontAlgn="base">
              <a:spcBef>
                <a:spcPct val="0"/>
              </a:spcBef>
              <a:spcAft>
                <a:spcPct val="0"/>
              </a:spcAft>
              <a:defRPr/>
            </a:pPr>
            <a:fld id="{E22D693C-2236-49DA-B029-8636F109E4B0}" type="slidenum">
              <a:rPr lang="zh-CN" altLang="en-US"/>
              <a:pPr fontAlgn="base">
                <a:spcBef>
                  <a:spcPct val="0"/>
                </a:spcBef>
                <a:spcAft>
                  <a:spcPct val="0"/>
                </a:spcAft>
                <a:defRPr/>
              </a:pPr>
              <a:t>‹#›</a:t>
            </a:fld>
            <a:endParaRPr lang="en-US" altLang="zh-CN" sz="1800"/>
          </a:p>
        </p:txBody>
      </p:sp>
    </p:spTree>
    <p:extLst>
      <p:ext uri="{BB962C8B-B14F-4D97-AF65-F5344CB8AC3E}">
        <p14:creationId xmlns:p14="http://schemas.microsoft.com/office/powerpoint/2010/main" val="3855020523"/>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txStyles>
    <p:titleStyle>
      <a:lvl1pPr algn="ctr" rtl="0" eaLnBrk="0" fontAlgn="base" hangingPunct="0">
        <a:spcBef>
          <a:spcPct val="0"/>
        </a:spcBef>
        <a:spcAft>
          <a:spcPct val="0"/>
        </a:spcAft>
        <a:defRPr sz="33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3300">
          <a:solidFill>
            <a:schemeClr val="tx2"/>
          </a:solidFill>
          <a:latin typeface="Arial" pitchFamily="34" charset="0"/>
          <a:ea typeface="宋体" pitchFamily="2" charset="-122"/>
          <a:sym typeface="Arial" panose="020B0604020202020204" pitchFamily="34" charset="0"/>
        </a:defRPr>
      </a:lvl2pPr>
      <a:lvl3pPr algn="ctr" rtl="0" eaLnBrk="0" fontAlgn="base" hangingPunct="0">
        <a:spcBef>
          <a:spcPct val="0"/>
        </a:spcBef>
        <a:spcAft>
          <a:spcPct val="0"/>
        </a:spcAft>
        <a:defRPr sz="3300">
          <a:solidFill>
            <a:schemeClr val="tx2"/>
          </a:solidFill>
          <a:latin typeface="Arial" pitchFamily="34" charset="0"/>
          <a:ea typeface="宋体" pitchFamily="2" charset="-122"/>
          <a:sym typeface="Arial" panose="020B0604020202020204" pitchFamily="34" charset="0"/>
        </a:defRPr>
      </a:lvl3pPr>
      <a:lvl4pPr algn="ctr" rtl="0" eaLnBrk="0" fontAlgn="base" hangingPunct="0">
        <a:spcBef>
          <a:spcPct val="0"/>
        </a:spcBef>
        <a:spcAft>
          <a:spcPct val="0"/>
        </a:spcAft>
        <a:defRPr sz="3300">
          <a:solidFill>
            <a:schemeClr val="tx2"/>
          </a:solidFill>
          <a:latin typeface="Arial" pitchFamily="34" charset="0"/>
          <a:ea typeface="宋体" pitchFamily="2" charset="-122"/>
          <a:sym typeface="Arial" panose="020B0604020202020204" pitchFamily="34" charset="0"/>
        </a:defRPr>
      </a:lvl4pPr>
      <a:lvl5pPr algn="ctr" rtl="0" eaLnBrk="0" fontAlgn="base" hangingPunct="0">
        <a:spcBef>
          <a:spcPct val="0"/>
        </a:spcBef>
        <a:spcAft>
          <a:spcPct val="0"/>
        </a:spcAft>
        <a:defRPr sz="3300">
          <a:solidFill>
            <a:schemeClr val="tx2"/>
          </a:solidFill>
          <a:latin typeface="Arial" pitchFamily="34" charset="0"/>
          <a:ea typeface="宋体" pitchFamily="2" charset="-122"/>
          <a:sym typeface="Arial" panose="020B0604020202020204" pitchFamily="34" charset="0"/>
        </a:defRPr>
      </a:lvl5pPr>
      <a:lvl6pPr marL="457200" algn="ctr" rtl="0" eaLnBrk="0" fontAlgn="base" hangingPunct="0">
        <a:spcBef>
          <a:spcPct val="0"/>
        </a:spcBef>
        <a:spcAft>
          <a:spcPct val="0"/>
        </a:spcAft>
        <a:defRPr sz="3300">
          <a:solidFill>
            <a:schemeClr val="tx2"/>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3300">
          <a:solidFill>
            <a:schemeClr val="tx2"/>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3300">
          <a:solidFill>
            <a:schemeClr val="tx2"/>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3300">
          <a:solidFill>
            <a:schemeClr val="tx2"/>
          </a:solidFill>
          <a:latin typeface="Arial" pitchFamily="34" charset="0"/>
          <a:ea typeface="宋体" pitchFamily="2" charset="-122"/>
          <a:sym typeface="Arial" pitchFamily="34" charset="0"/>
        </a:defRPr>
      </a:lvl9pPr>
    </p:titleStyle>
    <p:bodyStyle>
      <a:lvl1pPr marL="257175" indent="-257175" algn="l" defTabSz="0" rtl="0" eaLnBrk="0" fontAlgn="base" hangingPunct="0">
        <a:spcBef>
          <a:spcPct val="20000"/>
        </a:spcBef>
        <a:spcAft>
          <a:spcPct val="0"/>
        </a:spcAft>
        <a:buChar char="•"/>
        <a:defRPr sz="2400">
          <a:solidFill>
            <a:schemeClr val="tx1"/>
          </a:solidFill>
          <a:latin typeface="+mn-lt"/>
          <a:ea typeface="+mn-ea"/>
          <a:cs typeface="+mn-cs"/>
          <a:sym typeface="Arial" panose="020B0604020202020204" pitchFamily="34" charset="0"/>
        </a:defRPr>
      </a:lvl1pPr>
      <a:lvl2pPr marL="557213" indent="-214313" algn="l" defTabSz="0" rtl="0" eaLnBrk="0" fontAlgn="base" hangingPunct="0">
        <a:spcBef>
          <a:spcPct val="20000"/>
        </a:spcBef>
        <a:spcAft>
          <a:spcPct val="0"/>
        </a:spcAft>
        <a:buChar char="–"/>
        <a:defRPr sz="2100">
          <a:solidFill>
            <a:schemeClr val="tx1"/>
          </a:solidFill>
          <a:latin typeface="+mn-lt"/>
          <a:ea typeface="+mn-ea"/>
          <a:sym typeface="Arial" panose="020B0604020202020204" pitchFamily="34" charset="0"/>
        </a:defRPr>
      </a:lvl2pPr>
      <a:lvl3pPr marL="857250" indent="-171450" algn="l" defTabSz="0" rtl="0" eaLnBrk="0" fontAlgn="base" hangingPunct="0">
        <a:spcBef>
          <a:spcPct val="20000"/>
        </a:spcBef>
        <a:spcAft>
          <a:spcPct val="0"/>
        </a:spcAft>
        <a:buChar char="•"/>
        <a:defRPr>
          <a:solidFill>
            <a:schemeClr val="tx1"/>
          </a:solidFill>
          <a:latin typeface="+mn-lt"/>
          <a:ea typeface="+mn-ea"/>
          <a:sym typeface="Arial" panose="020B0604020202020204" pitchFamily="34" charset="0"/>
        </a:defRPr>
      </a:lvl3pPr>
      <a:lvl4pPr marL="1200150" indent="-171450" algn="l" defTabSz="0" rtl="0" eaLnBrk="0" fontAlgn="base" hangingPunct="0">
        <a:spcBef>
          <a:spcPct val="20000"/>
        </a:spcBef>
        <a:spcAft>
          <a:spcPct val="0"/>
        </a:spcAft>
        <a:buChar char="–"/>
        <a:defRPr sz="1500">
          <a:solidFill>
            <a:schemeClr val="tx1"/>
          </a:solidFill>
          <a:latin typeface="+mn-lt"/>
          <a:ea typeface="+mn-ea"/>
          <a:sym typeface="Arial" panose="020B0604020202020204" pitchFamily="34" charset="0"/>
        </a:defRPr>
      </a:lvl4pPr>
      <a:lvl5pPr marL="1543050" indent="-171450" algn="l" defTabSz="0" rtl="0" eaLnBrk="0" fontAlgn="base" hangingPunct="0">
        <a:spcBef>
          <a:spcPct val="20000"/>
        </a:spcBef>
        <a:spcAft>
          <a:spcPct val="0"/>
        </a:spcAft>
        <a:buChar char="»"/>
        <a:defRPr sz="1500">
          <a:solidFill>
            <a:schemeClr val="tx1"/>
          </a:solidFill>
          <a:latin typeface="+mn-lt"/>
          <a:ea typeface="+mn-ea"/>
          <a:sym typeface="Arial" panose="020B0604020202020204" pitchFamily="34" charset="0"/>
        </a:defRPr>
      </a:lvl5pPr>
      <a:lvl6pPr marL="2000250" indent="-171450" algn="l" defTabSz="0" rtl="0" eaLnBrk="0" fontAlgn="base" hangingPunct="0">
        <a:spcBef>
          <a:spcPct val="20000"/>
        </a:spcBef>
        <a:spcAft>
          <a:spcPct val="0"/>
        </a:spcAft>
        <a:buChar char="»"/>
        <a:defRPr sz="1500">
          <a:solidFill>
            <a:schemeClr val="tx1"/>
          </a:solidFill>
          <a:latin typeface="+mn-lt"/>
          <a:ea typeface="+mn-ea"/>
          <a:sym typeface="Arial" pitchFamily="34" charset="0"/>
        </a:defRPr>
      </a:lvl6pPr>
      <a:lvl7pPr marL="2457450" indent="-171450" algn="l" defTabSz="0" rtl="0" eaLnBrk="0" fontAlgn="base" hangingPunct="0">
        <a:spcBef>
          <a:spcPct val="20000"/>
        </a:spcBef>
        <a:spcAft>
          <a:spcPct val="0"/>
        </a:spcAft>
        <a:buChar char="»"/>
        <a:defRPr sz="1500">
          <a:solidFill>
            <a:schemeClr val="tx1"/>
          </a:solidFill>
          <a:latin typeface="+mn-lt"/>
          <a:ea typeface="+mn-ea"/>
          <a:sym typeface="Arial" pitchFamily="34" charset="0"/>
        </a:defRPr>
      </a:lvl7pPr>
      <a:lvl8pPr marL="2914650" indent="-171450" algn="l" defTabSz="0" rtl="0" eaLnBrk="0" fontAlgn="base" hangingPunct="0">
        <a:spcBef>
          <a:spcPct val="20000"/>
        </a:spcBef>
        <a:spcAft>
          <a:spcPct val="0"/>
        </a:spcAft>
        <a:buChar char="»"/>
        <a:defRPr sz="1500">
          <a:solidFill>
            <a:schemeClr val="tx1"/>
          </a:solidFill>
          <a:latin typeface="+mn-lt"/>
          <a:ea typeface="+mn-ea"/>
          <a:sym typeface="Arial" pitchFamily="34" charset="0"/>
        </a:defRPr>
      </a:lvl8pPr>
      <a:lvl9pPr marL="3371850" indent="-171450" algn="l" defTabSz="0" rtl="0" eaLnBrk="0" fontAlgn="base" hangingPunct="0">
        <a:spcBef>
          <a:spcPct val="20000"/>
        </a:spcBef>
        <a:spcAft>
          <a:spcPct val="0"/>
        </a:spcAft>
        <a:buChar char="»"/>
        <a:defRPr sz="15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92969" y="312539"/>
            <a:ext cx="10406063" cy="151804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Titolo Testo</a:t>
            </a:r>
          </a:p>
        </p:txBody>
      </p:sp>
      <p:sp>
        <p:nvSpPr>
          <p:cNvPr id="3" name="Shape 3"/>
          <p:cNvSpPr>
            <a:spLocks noGrp="1"/>
          </p:cNvSpPr>
          <p:nvPr>
            <p:ph type="body" idx="1"/>
          </p:nvPr>
        </p:nvSpPr>
        <p:spPr>
          <a:xfrm>
            <a:off x="892969" y="1830586"/>
            <a:ext cx="10406063" cy="442019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Shape 4"/>
          <p:cNvSpPr>
            <a:spLocks noGrp="1"/>
          </p:cNvSpPr>
          <p:nvPr>
            <p:ph type="sldNum" sz="quarter" idx="2"/>
          </p:nvPr>
        </p:nvSpPr>
        <p:spPr>
          <a:xfrm>
            <a:off x="5916121" y="6505278"/>
            <a:ext cx="347852" cy="297389"/>
          </a:xfrm>
          <a:prstGeom prst="rect">
            <a:avLst/>
          </a:prstGeom>
          <a:ln w="12700">
            <a:miter lim="400000"/>
          </a:ln>
        </p:spPr>
        <p:txBody>
          <a:bodyPr wrap="none" lIns="50800" tIns="50800" rIns="50800" bIns="50800">
            <a:spAutoFit/>
          </a:bodyPr>
          <a:lstStyle>
            <a:lvl1pPr>
              <a:defRPr sz="1266"/>
            </a:lvl1pPr>
          </a:lstStyle>
          <a:p>
            <a:pPr algn="ctr" defTabSz="410751" hangingPunct="0"/>
            <a:fld id="{86CB4B4D-7CA3-9044-876B-883B54F8677D}" type="slidenum">
              <a:rPr lang="en-US" altLang="zh-CN" kern="0" smtClean="0">
                <a:solidFill>
                  <a:srgbClr val="000000"/>
                </a:solidFill>
                <a:sym typeface="Helvetica Light"/>
              </a:rPr>
              <a:pPr algn="ctr" defTabSz="410751" hangingPunct="0"/>
              <a:t>‹#›</a:t>
            </a:fld>
            <a:endParaRPr lang="en-US" altLang="zh-CN" kern="0">
              <a:solidFill>
                <a:srgbClr val="000000"/>
              </a:solidFill>
              <a:sym typeface="Helvetica Light"/>
            </a:endParaRPr>
          </a:p>
        </p:txBody>
      </p:sp>
    </p:spTree>
    <p:extLst>
      <p:ext uri="{BB962C8B-B14F-4D97-AF65-F5344CB8AC3E}">
        <p14:creationId xmlns:p14="http://schemas.microsoft.com/office/powerpoint/2010/main" val="3512971760"/>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 id="2147484173" r:id="rId13"/>
    <p:sldLayoutId id="2147484174" r:id="rId14"/>
    <p:sldLayoutId id="2147484176" r:id="rId15"/>
    <p:sldLayoutId id="2147484177" r:id="rId16"/>
    <p:sldLayoutId id="2147484178" r:id="rId17"/>
    <p:sldLayoutId id="2147484179" r:id="rId18"/>
    <p:sldLayoutId id="2147484180" r:id="rId19"/>
    <p:sldLayoutId id="2147484181" r:id="rId20"/>
    <p:sldLayoutId id="2147484182" r:id="rId21"/>
    <p:sldLayoutId id="2147484183" r:id="rId22"/>
    <p:sldLayoutId id="2147484184" r:id="rId23"/>
    <p:sldLayoutId id="2147484185" r:id="rId24"/>
    <p:sldLayoutId id="2147484186" r:id="rId25"/>
    <p:sldLayoutId id="2147484187" r:id="rId26"/>
    <p:sldLayoutId id="2147484188" r:id="rId27"/>
    <p:sldLayoutId id="2147484189" r:id="rId28"/>
    <p:sldLayoutId id="2147484190" r:id="rId29"/>
    <p:sldLayoutId id="2147484191" r:id="rId30"/>
    <p:sldLayoutId id="2147484192" r:id="rId31"/>
    <p:sldLayoutId id="2147484193" r:id="rId32"/>
    <p:sldLayoutId id="2147484194" r:id="rId33"/>
    <p:sldLayoutId id="2147484195" r:id="rId34"/>
    <p:sldLayoutId id="2147484196" r:id="rId35"/>
    <p:sldLayoutId id="2147484197" r:id="rId36"/>
    <p:sldLayoutId id="2147484198" r:id="rId37"/>
    <p:sldLayoutId id="2147484199" r:id="rId38"/>
    <p:sldLayoutId id="2147484200" r:id="rId39"/>
    <p:sldLayoutId id="2147484201" r:id="rId40"/>
    <p:sldLayoutId id="2147484202" r:id="rId41"/>
    <p:sldLayoutId id="2147484203" r:id="rId42"/>
    <p:sldLayoutId id="2147484204" r:id="rId43"/>
    <p:sldLayoutId id="2147484205" r:id="rId44"/>
    <p:sldLayoutId id="2147484206" r:id="rId45"/>
    <p:sldLayoutId id="2147484207" r:id="rId46"/>
    <p:sldLayoutId id="2147484208" r:id="rId47"/>
    <p:sldLayoutId id="2147484209" r:id="rId48"/>
    <p:sldLayoutId id="2147484210" r:id="rId49"/>
    <p:sldLayoutId id="2147484211" r:id="rId50"/>
    <p:sldLayoutId id="2147484212" r:id="rId51"/>
    <p:sldLayoutId id="2147484213" r:id="rId52"/>
    <p:sldLayoutId id="2147484214" r:id="rId53"/>
    <p:sldLayoutId id="2147484215" r:id="rId54"/>
    <p:sldLayoutId id="2147484216" r:id="rId55"/>
  </p:sldLayoutIdLst>
  <p:transition spd="med"/>
  <p:txStyles>
    <p:titleStyle>
      <a:lvl1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1pPr>
      <a:lvl2pPr marL="0" marR="0" indent="160729"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p:titleStyle>
    <p:bodyStyle>
      <a:lvl1pPr marL="312528"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1pPr>
      <a:lvl2pPr marL="625056"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2pPr>
      <a:lvl3pPr marL="937584"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3pPr>
      <a:lvl4pPr marL="1250112"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4pPr>
      <a:lvl5pPr marL="1562640"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5pPr>
      <a:lvl6pPr marL="1875168"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6pPr>
      <a:lvl7pPr marL="2187696"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7pPr>
      <a:lvl8pPr marL="2500224"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8pPr>
      <a:lvl9pPr marL="2812752" marR="0" indent="-312528" algn="l" defTabSz="410751" rtl="0" latinLnBrk="0">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1pPr>
      <a:lvl2pPr marL="0" marR="0" indent="160729"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2pPr>
      <a:lvl3pPr marL="0" marR="0" indent="321457"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3pPr>
      <a:lvl4pPr marL="0" marR="0" indent="482186"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4pPr>
      <a:lvl5pPr marL="0" marR="0" indent="642915"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5pPr>
      <a:lvl6pPr marL="0" marR="0" indent="803643"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6pPr>
      <a:lvl7pPr marL="0" marR="0" indent="964372"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7pPr>
      <a:lvl8pPr marL="0" marR="0" indent="1125101"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8pPr>
      <a:lvl9pPr marL="0" marR="0" indent="1285829" algn="ctr" defTabSz="410751" rtl="0" latinLnBrk="0">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notesSlide" Target="../notesSlides/notesSlide5.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9.png"/><Relationship Id="rId5" Type="http://schemas.openxmlformats.org/officeDocument/2006/relationships/image" Target="../media/image28.emf"/><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7.xml"/><Relationship Id="rId1" Type="http://schemas.openxmlformats.org/officeDocument/2006/relationships/slideLayout" Target="../slideLayouts/slideLayout69.xml"/><Relationship Id="rId4" Type="http://schemas.openxmlformats.org/officeDocument/2006/relationships/image" Target="../media/image300.png"/></Relationships>
</file>

<file path=ppt/slides/_rels/slide1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slideLayout" Target="../slideLayouts/slideLayout372.xml"/><Relationship Id="rId1" Type="http://schemas.openxmlformats.org/officeDocument/2006/relationships/vmlDrawing" Target="../drawings/vmlDrawing2.vml"/><Relationship Id="rId6" Type="http://schemas.openxmlformats.org/officeDocument/2006/relationships/image" Target="../media/image37.emf"/><Relationship Id="rId5" Type="http://schemas.openxmlformats.org/officeDocument/2006/relationships/image" Target="../media/image35.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gif"/><Relationship Id="rId2" Type="http://schemas.openxmlformats.org/officeDocument/2006/relationships/notesSlide" Target="../notesSlides/notesSlide8.xml"/><Relationship Id="rId1" Type="http://schemas.openxmlformats.org/officeDocument/2006/relationships/slideLayout" Target="../slideLayouts/slideLayout44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image" Target="../media/image45.jpeg"/><Relationship Id="rId7" Type="http://schemas.openxmlformats.org/officeDocument/2006/relationships/oleObject" Target="../embeddings/oleObject3.bin"/><Relationship Id="rId2" Type="http://schemas.openxmlformats.org/officeDocument/2006/relationships/slideLayout" Target="../slideLayouts/slideLayout452.xml"/><Relationship Id="rId1" Type="http://schemas.openxmlformats.org/officeDocument/2006/relationships/vmlDrawing" Target="../drawings/vmlDrawing3.vml"/><Relationship Id="rId6" Type="http://schemas.openxmlformats.org/officeDocument/2006/relationships/image" Target="../media/image51.png"/><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72.xml"/></Relationships>
</file>

<file path=ppt/slides/_rels/slide1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jpeg"/><Relationship Id="rId7" Type="http://schemas.openxmlformats.org/officeDocument/2006/relationships/image" Target="../media/image57.png"/><Relationship Id="rId12"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469.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jpeg"/><Relationship Id="rId15" Type="http://schemas.openxmlformats.org/officeDocument/2006/relationships/image" Target="../media/image6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s>
</file>

<file path=ppt/slides/_rels/slide19.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notesSlide" Target="../notesSlides/notesSlide10.xml"/><Relationship Id="rId7" Type="http://schemas.openxmlformats.org/officeDocument/2006/relationships/oleObject" Target="../embeddings/oleObject4.bin"/><Relationship Id="rId2" Type="http://schemas.openxmlformats.org/officeDocument/2006/relationships/slideLayout" Target="../slideLayouts/slideLayout74.xml"/><Relationship Id="rId1" Type="http://schemas.openxmlformats.org/officeDocument/2006/relationships/vmlDrawing" Target="../drawings/vmlDrawing4.vml"/><Relationship Id="rId6" Type="http://schemas.openxmlformats.org/officeDocument/2006/relationships/image" Target="../media/image70.png"/><Relationship Id="rId11" Type="http://schemas.openxmlformats.org/officeDocument/2006/relationships/image" Target="../media/image150.png"/><Relationship Id="rId5" Type="http://schemas.openxmlformats.org/officeDocument/2006/relationships/image" Target="../media/image69.jpeg"/><Relationship Id="rId10" Type="http://schemas.openxmlformats.org/officeDocument/2006/relationships/image" Target="../media/image67.wmf"/><Relationship Id="rId4" Type="http://schemas.openxmlformats.org/officeDocument/2006/relationships/image" Target="../media/image68.png"/><Relationship Id="rId9"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wmf"/><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40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72.emf"/><Relationship Id="rId7" Type="http://schemas.openxmlformats.org/officeDocument/2006/relationships/image" Target="../media/image76.emf"/><Relationship Id="rId2" Type="http://schemas.openxmlformats.org/officeDocument/2006/relationships/image" Target="../media/image71.png"/><Relationship Id="rId1" Type="http://schemas.openxmlformats.org/officeDocument/2006/relationships/slideLayout" Target="../slideLayouts/slideLayout491.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jpeg"/></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gif"/><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xml"/><Relationship Id="rId1" Type="http://schemas.openxmlformats.org/officeDocument/2006/relationships/slideLayout" Target="../slideLayouts/slideLayout387.xml"/></Relationships>
</file>

<file path=ppt/slides/_rels/slide2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12.xml"/><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474.xml"/><Relationship Id="rId6" Type="http://schemas.openxmlformats.org/officeDocument/2006/relationships/image" Target="../media/image85.png"/><Relationship Id="rId5" Type="http://schemas.openxmlformats.org/officeDocument/2006/relationships/image" Target="../media/image84.jpeg"/><Relationship Id="rId4" Type="http://schemas.openxmlformats.org/officeDocument/2006/relationships/image" Target="../media/image83.jpeg"/></Relationships>
</file>

<file path=ppt/slides/_rels/slide2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502.xml"/><Relationship Id="rId5" Type="http://schemas.openxmlformats.org/officeDocument/2006/relationships/image" Target="../media/image89.jpeg"/><Relationship Id="rId4" Type="http://schemas.openxmlformats.org/officeDocument/2006/relationships/image" Target="../media/image88.jpeg"/></Relationships>
</file>

<file path=ppt/slides/_rels/slide2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emf"/><Relationship Id="rId1" Type="http://schemas.openxmlformats.org/officeDocument/2006/relationships/slideLayout" Target="../slideLayouts/slideLayout513.xml"/><Relationship Id="rId4" Type="http://schemas.openxmlformats.org/officeDocument/2006/relationships/image" Target="../media/image92.emf"/></Relationships>
</file>

<file path=ppt/slides/_rels/slide2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524.xml"/></Relationships>
</file>

<file path=ppt/slides/_rels/slide2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56.xml"/></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3.xml"/><Relationship Id="rId1" Type="http://schemas.openxmlformats.org/officeDocument/2006/relationships/slideLayout" Target="../slideLayouts/slideLayout86.xml"/><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82.xml"/><Relationship Id="rId1" Type="http://schemas.openxmlformats.org/officeDocument/2006/relationships/tags" Target="../tags/tag1.xml"/><Relationship Id="rId6" Type="http://schemas.openxmlformats.org/officeDocument/2006/relationships/image" Target="../media/image14.wmf"/><Relationship Id="rId5" Type="http://schemas.openxmlformats.org/officeDocument/2006/relationships/image" Target="../media/image13.pn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4.xml"/><Relationship Id="rId1" Type="http://schemas.openxmlformats.org/officeDocument/2006/relationships/slideLayout" Target="../slideLayouts/slideLayout64.xml"/><Relationship Id="rId5" Type="http://schemas.openxmlformats.org/officeDocument/2006/relationships/image" Target="../media/image420.png"/><Relationship Id="rId4" Type="http://schemas.openxmlformats.org/officeDocument/2006/relationships/image" Target="../media/image98.emf"/></Relationships>
</file>

<file path=ppt/slides/_rels/slide31.xml.rels><?xml version="1.0" encoding="UTF-8" standalone="yes"?>
<Relationships xmlns="http://schemas.openxmlformats.org/package/2006/relationships"><Relationship Id="rId3" Type="http://schemas.openxmlformats.org/officeDocument/2006/relationships/image" Target="../media/image99.gif"/><Relationship Id="rId2" Type="http://schemas.openxmlformats.org/officeDocument/2006/relationships/notesSlide" Target="../notesSlides/notesSlide15.xml"/><Relationship Id="rId1" Type="http://schemas.openxmlformats.org/officeDocument/2006/relationships/slideLayout" Target="../slideLayouts/slideLayout64.xml"/><Relationship Id="rId4" Type="http://schemas.openxmlformats.org/officeDocument/2006/relationships/image" Target="../media/image100.png"/></Relationships>
</file>

<file path=ppt/slides/_rels/slide3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372.xml"/><Relationship Id="rId4" Type="http://schemas.openxmlformats.org/officeDocument/2006/relationships/image" Target="../media/image103.jpg"/></Relationships>
</file>

<file path=ppt/slides/_rels/slide33.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jpeg"/><Relationship Id="rId1" Type="http://schemas.openxmlformats.org/officeDocument/2006/relationships/slideLayout" Target="../slideLayouts/slideLayout37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13.xml"/><Relationship Id="rId4" Type="http://schemas.openxmlformats.org/officeDocument/2006/relationships/image" Target="../media/image108.jpeg"/></Relationships>
</file>

<file path=ppt/slides/_rels/slide3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111.gif"/></Relationships>
</file>

<file path=ppt/slides/_rels/slide3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306.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01.xml"/></Relationships>
</file>

<file path=ppt/slides/_rels/slide4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6.png"/><Relationship Id="rId7" Type="http://schemas.openxmlformats.org/officeDocument/2006/relationships/image" Target="../media/image180.png"/><Relationship Id="rId2" Type="http://schemas.openxmlformats.org/officeDocument/2006/relationships/notesSlide" Target="../notesSlides/notesSlide17.xml"/><Relationship Id="rId1" Type="http://schemas.openxmlformats.org/officeDocument/2006/relationships/slideLayout" Target="../slideLayouts/slideLayout323.xml"/><Relationship Id="rId6" Type="http://schemas.openxmlformats.org/officeDocument/2006/relationships/image" Target="../media/image119.emf"/><Relationship Id="rId5" Type="http://schemas.openxmlformats.org/officeDocument/2006/relationships/image" Target="../media/image118.emf"/><Relationship Id="rId4" Type="http://schemas.openxmlformats.org/officeDocument/2006/relationships/image" Target="../media/image117.emf"/></Relationships>
</file>

<file path=ppt/slides/_rels/slide4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0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0.xml"/><Relationship Id="rId1" Type="http://schemas.openxmlformats.org/officeDocument/2006/relationships/vmlDrawing" Target="../drawings/vmlDrawing5.vml"/><Relationship Id="rId6" Type="http://schemas.openxmlformats.org/officeDocument/2006/relationships/image" Target="../media/image121.wmf"/><Relationship Id="rId5" Type="http://schemas.openxmlformats.org/officeDocument/2006/relationships/oleObject" Target="../embeddings/oleObject6.bin"/><Relationship Id="rId4" Type="http://schemas.openxmlformats.org/officeDocument/2006/relationships/image" Target="../media/image122.png"/></Relationships>
</file>

<file path=ppt/slides/_rels/slide4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slideLayout" Target="../slideLayouts/slideLayout372.xml"/><Relationship Id="rId1" Type="http://schemas.openxmlformats.org/officeDocument/2006/relationships/vmlDrawing" Target="../drawings/vmlDrawing6.vml"/><Relationship Id="rId5" Type="http://schemas.openxmlformats.org/officeDocument/2006/relationships/image" Target="../media/image123.wmf"/><Relationship Id="rId4" Type="http://schemas.openxmlformats.org/officeDocument/2006/relationships/oleObject" Target="../embeddings/oleObject7.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27.jpeg"/><Relationship Id="rId2" Type="http://schemas.openxmlformats.org/officeDocument/2006/relationships/slideLayout" Target="../slideLayouts/slideLayout356.xml"/><Relationship Id="rId1" Type="http://schemas.openxmlformats.org/officeDocument/2006/relationships/vmlDrawing" Target="../drawings/vmlDrawing7.vml"/><Relationship Id="rId6" Type="http://schemas.openxmlformats.org/officeDocument/2006/relationships/image" Target="../media/image125.wmf"/><Relationship Id="rId5" Type="http://schemas.openxmlformats.org/officeDocument/2006/relationships/oleObject" Target="../embeddings/oleObject8.bin"/><Relationship Id="rId4" Type="http://schemas.openxmlformats.org/officeDocument/2006/relationships/image" Target="../media/image126.e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2.xml"/><Relationship Id="rId1" Type="http://schemas.openxmlformats.org/officeDocument/2006/relationships/vmlDrawing" Target="../drawings/vmlDrawing8.vml"/><Relationship Id="rId5" Type="http://schemas.openxmlformats.org/officeDocument/2006/relationships/image" Target="../media/image128.wmf"/><Relationship Id="rId4" Type="http://schemas.openxmlformats.org/officeDocument/2006/relationships/oleObject" Target="../embeddings/oleObject9.bin"/></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21.xml"/><Relationship Id="rId7" Type="http://schemas.openxmlformats.org/officeDocument/2006/relationships/image" Target="../media/image133.emf"/><Relationship Id="rId2" Type="http://schemas.openxmlformats.org/officeDocument/2006/relationships/slideLayout" Target="../slideLayouts/slideLayout172.xml"/><Relationship Id="rId1" Type="http://schemas.openxmlformats.org/officeDocument/2006/relationships/vmlDrawing" Target="../drawings/vmlDrawing9.vml"/><Relationship Id="rId6" Type="http://schemas.openxmlformats.org/officeDocument/2006/relationships/image" Target="../media/image132.emf"/><Relationship Id="rId5" Type="http://schemas.openxmlformats.org/officeDocument/2006/relationships/image" Target="../media/image131.emf"/><Relationship Id="rId4" Type="http://schemas.openxmlformats.org/officeDocument/2006/relationships/image" Target="../media/image130.emf"/><Relationship Id="rId9" Type="http://schemas.openxmlformats.org/officeDocument/2006/relationships/image" Target="../media/image129.wmf"/></Relationships>
</file>

<file path=ppt/slides/_rels/slide4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250.xml"/></Relationships>
</file>

<file path=ppt/slides/_rels/slide48.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22.xml"/><Relationship Id="rId1" Type="http://schemas.openxmlformats.org/officeDocument/2006/relationships/slideLayout" Target="../slideLayouts/slideLayout317.xml"/><Relationship Id="rId4" Type="http://schemas.openxmlformats.org/officeDocument/2006/relationships/image" Target="../media/image137.jpeg"/></Relationships>
</file>

<file path=ppt/slides/_rels/slide4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23.xml"/><Relationship Id="rId1" Type="http://schemas.openxmlformats.org/officeDocument/2006/relationships/slideLayout" Target="../slideLayouts/slideLayout157.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96.xml"/></Relationships>
</file>

<file path=ppt/slides/_rels/slide5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24.xml"/><Relationship Id="rId1" Type="http://schemas.openxmlformats.org/officeDocument/2006/relationships/slideLayout" Target="../slideLayouts/slideLayout172.xml"/><Relationship Id="rId6" Type="http://schemas.openxmlformats.org/officeDocument/2006/relationships/image" Target="../media/image145.jpeg"/><Relationship Id="rId5" Type="http://schemas.openxmlformats.org/officeDocument/2006/relationships/image" Target="../media/image144.png"/><Relationship Id="rId4" Type="http://schemas.openxmlformats.org/officeDocument/2006/relationships/image" Target="../media/image143.jpeg"/></Relationships>
</file>

<file path=ppt/slides/_rels/slide5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333.xml"/></Relationships>
</file>

<file path=ppt/slides/_rels/slide52.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26.xml"/><Relationship Id="rId1" Type="http://schemas.openxmlformats.org/officeDocument/2006/relationships/slideLayout" Target="../slideLayouts/slideLayout51.xml"/><Relationship Id="rId6" Type="http://schemas.openxmlformats.org/officeDocument/2006/relationships/image" Target="../media/image153.jpeg"/><Relationship Id="rId5" Type="http://schemas.openxmlformats.org/officeDocument/2006/relationships/image" Target="../media/image152.png"/><Relationship Id="rId4" Type="http://schemas.openxmlformats.org/officeDocument/2006/relationships/image" Target="../media/image151.png"/></Relationships>
</file>

<file path=ppt/slides/_rels/slide55.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27.xml"/><Relationship Id="rId1" Type="http://schemas.openxmlformats.org/officeDocument/2006/relationships/slideLayout" Target="../slideLayouts/slideLayout51.xml"/><Relationship Id="rId4" Type="http://schemas.openxmlformats.org/officeDocument/2006/relationships/image" Target="../media/image155.jpeg"/></Relationships>
</file>

<file path=ppt/slides/_rels/slide56.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eg"/><Relationship Id="rId1" Type="http://schemas.openxmlformats.org/officeDocument/2006/relationships/slideLayout" Target="../slideLayouts/slideLayout2.xml"/><Relationship Id="rId5" Type="http://schemas.openxmlformats.org/officeDocument/2006/relationships/image" Target="../media/image159.png"/><Relationship Id="rId4" Type="http://schemas.openxmlformats.org/officeDocument/2006/relationships/image" Target="../media/image158.png"/></Relationships>
</file>

<file path=ppt/slides/_rels/slide57.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90.xml"/></Relationships>
</file>

<file path=ppt/slides/_rels/slide58.xml.rels><?xml version="1.0" encoding="UTF-8" standalone="yes"?>
<Relationships xmlns="http://schemas.openxmlformats.org/package/2006/relationships"><Relationship Id="rId3" Type="http://schemas.openxmlformats.org/officeDocument/2006/relationships/image" Target="../media/image161.gif"/><Relationship Id="rId2" Type="http://schemas.openxmlformats.org/officeDocument/2006/relationships/notesSlide" Target="../notesSlides/notesSlide28.xml"/><Relationship Id="rId1" Type="http://schemas.openxmlformats.org/officeDocument/2006/relationships/slideLayout" Target="../slideLayouts/slideLayout234.xml"/></Relationships>
</file>

<file path=ppt/slides/_rels/slide5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96.xml"/></Relationships>
</file>

<file path=ppt/slides/_rels/slide6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emf"/><Relationship Id="rId1" Type="http://schemas.openxmlformats.org/officeDocument/2006/relationships/slideLayout" Target="../slideLayouts/slideLayout377.xml"/><Relationship Id="rId4" Type="http://schemas.openxmlformats.org/officeDocument/2006/relationships/image" Target="../media/image167.png"/></Relationships>
</file>

<file path=ppt/slides/_rels/slide62.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378.xml"/><Relationship Id="rId5" Type="http://schemas.openxmlformats.org/officeDocument/2006/relationships/image" Target="../media/image171.jpeg"/><Relationship Id="rId4" Type="http://schemas.openxmlformats.org/officeDocument/2006/relationships/image" Target="../media/image170.jpeg"/></Relationships>
</file>

<file path=ppt/slides/_rels/slide63.xml.rels><?xml version="1.0" encoding="UTF-8" standalone="yes"?>
<Relationships xmlns="http://schemas.openxmlformats.org/package/2006/relationships"><Relationship Id="rId3" Type="http://schemas.openxmlformats.org/officeDocument/2006/relationships/image" Target="../media/image173.jpeg"/><Relationship Id="rId7" Type="http://schemas.openxmlformats.org/officeDocument/2006/relationships/image" Target="../media/image177.jpeg"/><Relationship Id="rId2" Type="http://schemas.openxmlformats.org/officeDocument/2006/relationships/image" Target="../media/image172.png"/><Relationship Id="rId1" Type="http://schemas.openxmlformats.org/officeDocument/2006/relationships/slideLayout" Target="../slideLayouts/slideLayout378.xml"/><Relationship Id="rId6" Type="http://schemas.openxmlformats.org/officeDocument/2006/relationships/image" Target="../media/image176.jpeg"/><Relationship Id="rId5" Type="http://schemas.openxmlformats.org/officeDocument/2006/relationships/image" Target="../media/image175.png"/><Relationship Id="rId4" Type="http://schemas.openxmlformats.org/officeDocument/2006/relationships/image" Target="../media/image174.png"/></Relationships>
</file>

<file path=ppt/slides/_rels/slide64.xml.rels><?xml version="1.0" encoding="UTF-8" standalone="yes"?>
<Relationships xmlns="http://schemas.openxmlformats.org/package/2006/relationships"><Relationship Id="rId8" Type="http://schemas.openxmlformats.org/officeDocument/2006/relationships/image" Target="../media/image185.jpeg"/><Relationship Id="rId3" Type="http://schemas.openxmlformats.org/officeDocument/2006/relationships/image" Target="../media/image179.png"/><Relationship Id="rId7" Type="http://schemas.openxmlformats.org/officeDocument/2006/relationships/image" Target="../media/image184.png"/><Relationship Id="rId2" Type="http://schemas.openxmlformats.org/officeDocument/2006/relationships/image" Target="../media/image178.png"/><Relationship Id="rId1" Type="http://schemas.openxmlformats.org/officeDocument/2006/relationships/slideLayout" Target="../slideLayouts/slideLayout378.xml"/><Relationship Id="rId6" Type="http://schemas.openxmlformats.org/officeDocument/2006/relationships/image" Target="../media/image183.jpeg"/><Relationship Id="rId5" Type="http://schemas.openxmlformats.org/officeDocument/2006/relationships/image" Target="../media/image182.jpeg"/><Relationship Id="rId4" Type="http://schemas.openxmlformats.org/officeDocument/2006/relationships/image" Target="../media/image181.png"/></Relationships>
</file>

<file path=ppt/slides/_rels/slide65.xml.rels><?xml version="1.0" encoding="UTF-8" standalone="yes"?>
<Relationships xmlns="http://schemas.openxmlformats.org/package/2006/relationships"><Relationship Id="rId3" Type="http://schemas.openxmlformats.org/officeDocument/2006/relationships/image" Target="../media/image187.gif"/><Relationship Id="rId2" Type="http://schemas.openxmlformats.org/officeDocument/2006/relationships/image" Target="../media/image186.gif"/><Relationship Id="rId1" Type="http://schemas.openxmlformats.org/officeDocument/2006/relationships/slideLayout" Target="../slideLayouts/slideLayout278.xml"/></Relationships>
</file>

<file path=ppt/slides/_rels/slide66.xml.rels><?xml version="1.0" encoding="UTF-8" standalone="yes"?>
<Relationships xmlns="http://schemas.openxmlformats.org/package/2006/relationships"><Relationship Id="rId3" Type="http://schemas.openxmlformats.org/officeDocument/2006/relationships/image" Target="../media/image189.gif"/><Relationship Id="rId2" Type="http://schemas.openxmlformats.org/officeDocument/2006/relationships/image" Target="../media/image188.gif"/><Relationship Id="rId1" Type="http://schemas.openxmlformats.org/officeDocument/2006/relationships/slideLayout" Target="../slideLayouts/slideLayout278.xml"/></Relationships>
</file>

<file path=ppt/slides/_rels/slide67.xml.rels><?xml version="1.0" encoding="UTF-8" standalone="yes"?>
<Relationships xmlns="http://schemas.openxmlformats.org/package/2006/relationships"><Relationship Id="rId3" Type="http://schemas.openxmlformats.org/officeDocument/2006/relationships/image" Target="../media/image191.emf"/><Relationship Id="rId2" Type="http://schemas.openxmlformats.org/officeDocument/2006/relationships/image" Target="../media/image190.emf"/><Relationship Id="rId1" Type="http://schemas.openxmlformats.org/officeDocument/2006/relationships/slideLayout" Target="../slideLayouts/slideLayout295.xml"/></Relationships>
</file>

<file path=ppt/slides/_rels/slide68.xml.rels><?xml version="1.0" encoding="UTF-8" standalone="yes"?>
<Relationships xmlns="http://schemas.openxmlformats.org/package/2006/relationships"><Relationship Id="rId3" Type="http://schemas.openxmlformats.org/officeDocument/2006/relationships/image" Target="../media/image192.gif"/><Relationship Id="rId2" Type="http://schemas.openxmlformats.org/officeDocument/2006/relationships/notesSlide" Target="../notesSlides/notesSlide29.xml"/><Relationship Id="rId1" Type="http://schemas.openxmlformats.org/officeDocument/2006/relationships/slideLayout" Target="../slideLayouts/slideLayout356.xml"/></Relationships>
</file>

<file path=ppt/slides/_rels/slide69.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notesSlide" Target="../notesSlides/notesSlide30.xml"/><Relationship Id="rId1" Type="http://schemas.openxmlformats.org/officeDocument/2006/relationships/slideLayout" Target="../slideLayouts/slideLayout351.xml"/><Relationship Id="rId5" Type="http://schemas.openxmlformats.org/officeDocument/2006/relationships/image" Target="../media/image194.gif"/><Relationship Id="rId4" Type="http://schemas.openxmlformats.org/officeDocument/2006/relationships/image" Target="../media/image1060.png"/></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slideLayout" Target="../slideLayouts/slideLayout417.xml"/></Relationships>
</file>

<file path=ppt/slides/_rels/slide70.xml.rels><?xml version="1.0" encoding="UTF-8" standalone="yes"?>
<Relationships xmlns="http://schemas.openxmlformats.org/package/2006/relationships"><Relationship Id="rId3" Type="http://schemas.openxmlformats.org/officeDocument/2006/relationships/image" Target="../media/image195.gif"/><Relationship Id="rId2" Type="http://schemas.openxmlformats.org/officeDocument/2006/relationships/notesSlide" Target="../notesSlides/notesSlide31.xml"/><Relationship Id="rId1" Type="http://schemas.openxmlformats.org/officeDocument/2006/relationships/slideLayout" Target="../slideLayouts/slideLayout334.xml"/><Relationship Id="rId4" Type="http://schemas.openxmlformats.org/officeDocument/2006/relationships/image" Target="../media/image800.png"/></Relationships>
</file>

<file path=ppt/slides/_rels/slide71.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notesSlide" Target="../notesSlides/notesSlide32.xml"/><Relationship Id="rId1" Type="http://schemas.openxmlformats.org/officeDocument/2006/relationships/slideLayout" Target="../slideLayouts/slideLayout272.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slides/_rels/slide72.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356.xml"/></Relationships>
</file>

<file path=ppt/slides/_rels/slide7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emf"/><Relationship Id="rId1" Type="http://schemas.openxmlformats.org/officeDocument/2006/relationships/slideLayout" Target="../slideLayouts/slideLayout356.xml"/></Relationships>
</file>

<file path=ppt/slides/_rels/slide7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920.png"/><Relationship Id="rId1" Type="http://schemas.openxmlformats.org/officeDocument/2006/relationships/slideLayout" Target="../slideLayouts/slideLayout35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6.xml"/></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20.emf"/><Relationship Id="rId1" Type="http://schemas.openxmlformats.org/officeDocument/2006/relationships/slideLayout" Target="../slideLayouts/slideLayout422.xml"/><Relationship Id="rId6" Type="http://schemas.openxmlformats.org/officeDocument/2006/relationships/image" Target="../media/image24.png"/><Relationship Id="rId5" Type="http://schemas.openxmlformats.org/officeDocument/2006/relationships/image" Target="../media/image23.emf"/><Relationship Id="rId4"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68833"/>
            <a:ext cx="9144000" cy="1953258"/>
          </a:xfrm>
        </p:spPr>
        <p:txBody>
          <a:bodyPr>
            <a:normAutofit/>
          </a:bodyPr>
          <a:lstStyle/>
          <a:p>
            <a:r>
              <a:rPr lang="zh-CN" altLang="en-US" b="1" dirty="0"/>
              <a:t>羊八井宇宙线成果及</a:t>
            </a:r>
            <a:r>
              <a:rPr lang="en-US" altLang="zh-CN" b="1" dirty="0"/>
              <a:t>LHAASO</a:t>
            </a:r>
            <a:r>
              <a:rPr lang="zh-CN" altLang="en-US" b="1" dirty="0"/>
              <a:t>物理展望</a:t>
            </a:r>
          </a:p>
        </p:txBody>
      </p:sp>
      <p:sp>
        <p:nvSpPr>
          <p:cNvPr id="3" name="副标题 2"/>
          <p:cNvSpPr>
            <a:spLocks noGrp="1"/>
          </p:cNvSpPr>
          <p:nvPr>
            <p:ph type="subTitle" idx="1"/>
          </p:nvPr>
        </p:nvSpPr>
        <p:spPr>
          <a:xfrm>
            <a:off x="1524000" y="5210987"/>
            <a:ext cx="9144000" cy="1396290"/>
          </a:xfrm>
        </p:spPr>
        <p:txBody>
          <a:bodyPr>
            <a:normAutofit/>
          </a:bodyPr>
          <a:lstStyle/>
          <a:p>
            <a:r>
              <a:rPr lang="zh-CN" altLang="en-US" b="1" dirty="0" smtClean="0"/>
              <a:t>中科院高能所 胡红波</a:t>
            </a:r>
            <a:endParaRPr lang="en-US" altLang="zh-CN" b="1" dirty="0" smtClean="0"/>
          </a:p>
          <a:p>
            <a:r>
              <a:rPr lang="en-US" altLang="zh-CN" b="1" dirty="0" smtClean="0"/>
              <a:t>2018.08.02</a:t>
            </a:r>
          </a:p>
          <a:p>
            <a:r>
              <a:rPr lang="zh-CN" altLang="en-US" b="1" dirty="0"/>
              <a:t>于</a:t>
            </a:r>
            <a:r>
              <a:rPr lang="zh-CN" altLang="en-US" b="1" dirty="0" smtClean="0"/>
              <a:t>辽宁省</a:t>
            </a:r>
            <a:r>
              <a:rPr lang="zh-CN" altLang="en-US" b="1" dirty="0"/>
              <a:t>鞍山市辽宁科技大学</a:t>
            </a:r>
            <a:endParaRPr lang="en-US" altLang="zh-CN" b="1" dirty="0" smtClean="0"/>
          </a:p>
        </p:txBody>
      </p:sp>
      <p:sp>
        <p:nvSpPr>
          <p:cNvPr id="4" name="文本框 3"/>
          <p:cNvSpPr txBox="1"/>
          <p:nvPr/>
        </p:nvSpPr>
        <p:spPr>
          <a:xfrm>
            <a:off x="3097162" y="2654710"/>
            <a:ext cx="5288627" cy="2123658"/>
          </a:xfrm>
          <a:prstGeom prst="rect">
            <a:avLst/>
          </a:prstGeom>
          <a:noFill/>
        </p:spPr>
        <p:txBody>
          <a:bodyPr wrap="none" rtlCol="0">
            <a:spAutoFit/>
          </a:bodyPr>
          <a:lstStyle/>
          <a:p>
            <a:pPr marL="571500" indent="-571500">
              <a:buFont typeface="Arial" panose="020B0604020202020204" pitchFamily="34" charset="0"/>
              <a:buChar char="•"/>
            </a:pPr>
            <a:r>
              <a:rPr lang="zh-CN" altLang="en-US" sz="4400" b="1" dirty="0" smtClean="0">
                <a:latin typeface="+mn-ea"/>
              </a:rPr>
              <a:t>宇宙线简介</a:t>
            </a:r>
            <a:endParaRPr lang="en-US" altLang="zh-CN" sz="4400" b="1" dirty="0" smtClean="0">
              <a:latin typeface="+mn-ea"/>
            </a:endParaRPr>
          </a:p>
          <a:p>
            <a:pPr marL="571500" indent="-571500">
              <a:buFont typeface="Arial" panose="020B0604020202020204" pitchFamily="34" charset="0"/>
              <a:buChar char="•"/>
            </a:pPr>
            <a:r>
              <a:rPr lang="zh-CN" altLang="en-US" sz="4400" b="1" dirty="0">
                <a:latin typeface="+mn-ea"/>
              </a:rPr>
              <a:t>羊八</a:t>
            </a:r>
            <a:r>
              <a:rPr lang="zh-CN" altLang="en-US" sz="4400" b="1" dirty="0" smtClean="0">
                <a:latin typeface="+mn-ea"/>
              </a:rPr>
              <a:t>井宇宙线成果</a:t>
            </a:r>
            <a:endParaRPr lang="en-US" altLang="zh-CN" sz="4400" b="1" dirty="0" smtClean="0">
              <a:latin typeface="+mn-ea"/>
            </a:endParaRPr>
          </a:p>
          <a:p>
            <a:pPr marL="571500" indent="-571500">
              <a:buFont typeface="Arial" panose="020B0604020202020204" pitchFamily="34" charset="0"/>
              <a:buChar char="•"/>
            </a:pPr>
            <a:r>
              <a:rPr lang="en-US" altLang="zh-CN" sz="4400" b="1" dirty="0" smtClean="0">
                <a:latin typeface="+mn-ea"/>
              </a:rPr>
              <a:t>LHAASO</a:t>
            </a:r>
            <a:r>
              <a:rPr lang="zh-CN" altLang="en-US" sz="4400" b="1" dirty="0" smtClean="0">
                <a:latin typeface="+mn-ea"/>
              </a:rPr>
              <a:t>物理展望</a:t>
            </a:r>
            <a:endParaRPr lang="zh-CN" altLang="en-US" sz="4400" b="1" dirty="0">
              <a:latin typeface="+mn-ea"/>
            </a:endParaRPr>
          </a:p>
        </p:txBody>
      </p:sp>
    </p:spTree>
    <p:extLst>
      <p:ext uri="{BB962C8B-B14F-4D97-AF65-F5344CB8AC3E}">
        <p14:creationId xmlns:p14="http://schemas.microsoft.com/office/powerpoint/2010/main" val="2135996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图片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42" y="2014098"/>
            <a:ext cx="7483004" cy="122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88" name="图片 3"/>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552379" y="58545"/>
            <a:ext cx="4491037"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2389" name="矩形 4"/>
          <p:cNvSpPr>
            <a:spLocks noChangeArrowheads="1"/>
          </p:cNvSpPr>
          <p:nvPr/>
        </p:nvSpPr>
        <p:spPr bwMode="auto">
          <a:xfrm>
            <a:off x="10127397" y="79607"/>
            <a:ext cx="1658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da-DK" altLang="zh-CN" sz="1200" dirty="0">
                <a:solidFill>
                  <a:srgbClr val="000000"/>
                </a:solidFill>
              </a:rPr>
              <a:t>(Abdo et al. 2009 </a:t>
            </a:r>
          </a:p>
          <a:p>
            <a:pPr eaLnBrk="0" fontAlgn="base" hangingPunct="0">
              <a:spcBef>
                <a:spcPct val="0"/>
              </a:spcBef>
              <a:spcAft>
                <a:spcPct val="0"/>
              </a:spcAft>
              <a:buFontTx/>
              <a:buNone/>
            </a:pPr>
            <a:r>
              <a:rPr lang="da-DK" altLang="zh-CN" sz="1200" dirty="0">
                <a:solidFill>
                  <a:srgbClr val="000000"/>
                </a:solidFill>
              </a:rPr>
              <a:t>  Nature, 462, 331)</a:t>
            </a:r>
          </a:p>
        </p:txBody>
      </p:sp>
      <p:pic>
        <p:nvPicPr>
          <p:cNvPr id="272390" name="图片 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620" y="4059037"/>
            <a:ext cx="7413092" cy="264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2391" name="文本框 6"/>
          <p:cNvSpPr txBox="1">
            <a:spLocks noChangeArrowheads="1"/>
          </p:cNvSpPr>
          <p:nvPr/>
        </p:nvSpPr>
        <p:spPr bwMode="auto">
          <a:xfrm>
            <a:off x="345688" y="174319"/>
            <a:ext cx="69472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4000" b="1" dirty="0" smtClean="0">
                <a:solidFill>
                  <a:srgbClr val="000000"/>
                </a:solidFill>
              </a:rPr>
              <a:t>通过</a:t>
            </a:r>
            <a:r>
              <a:rPr lang="en-US" altLang="zh-CN" sz="4000" b="1" dirty="0" smtClean="0">
                <a:solidFill>
                  <a:srgbClr val="000000"/>
                </a:solidFill>
              </a:rPr>
              <a:t>GRB090510</a:t>
            </a:r>
            <a:r>
              <a:rPr lang="zh-CN" altLang="en-US" sz="4000" b="1" dirty="0" smtClean="0">
                <a:solidFill>
                  <a:srgbClr val="000000"/>
                </a:solidFill>
              </a:rPr>
              <a:t>研究</a:t>
            </a:r>
            <a:r>
              <a:rPr lang="en-US" altLang="zh-CN" sz="4000" b="1" dirty="0" smtClean="0">
                <a:solidFill>
                  <a:srgbClr val="000000"/>
                </a:solidFill>
              </a:rPr>
              <a:t>L.I.V.</a:t>
            </a:r>
            <a:endParaRPr lang="zh-CN" altLang="en-US" sz="4000" b="1" dirty="0">
              <a:solidFill>
                <a:srgbClr val="000000"/>
              </a:solidFill>
            </a:endParaRPr>
          </a:p>
        </p:txBody>
      </p:sp>
      <p:sp>
        <p:nvSpPr>
          <p:cNvPr id="3" name="矩形 2"/>
          <p:cNvSpPr/>
          <p:nvPr/>
        </p:nvSpPr>
        <p:spPr>
          <a:xfrm>
            <a:off x="220873" y="3351766"/>
            <a:ext cx="2714205" cy="523220"/>
          </a:xfrm>
          <a:prstGeom prst="rect">
            <a:avLst/>
          </a:prstGeom>
        </p:spPr>
        <p:txBody>
          <a:bodyPr wrap="none">
            <a:spAutoFit/>
          </a:bodyPr>
          <a:lstStyle/>
          <a:p>
            <a:r>
              <a:rPr lang="zh-CN" altLang="en-US" sz="2800" b="1" dirty="0" smtClean="0">
                <a:solidFill>
                  <a:srgbClr val="FF0000"/>
                </a:solidFill>
                <a:latin typeface="宋体" panose="02010600030101010101" pitchFamily="2" charset="-122"/>
              </a:rPr>
              <a:t>红移</a:t>
            </a:r>
            <a:r>
              <a:rPr lang="en-US" altLang="zh-CN" sz="2800" b="1" dirty="0" smtClean="0">
                <a:solidFill>
                  <a:srgbClr val="FF0000"/>
                </a:solidFill>
                <a:latin typeface="宋体" panose="02010600030101010101" pitchFamily="2" charset="-122"/>
              </a:rPr>
              <a:t>Z：0.903；</a:t>
            </a:r>
            <a:endParaRPr lang="zh-CN" altLang="en-US" sz="2800" b="1" dirty="0">
              <a:solidFill>
                <a:srgbClr val="FF0000"/>
              </a:solidFill>
              <a:latin typeface="宋体" panose="02010600030101010101" pitchFamily="2" charset="-122"/>
            </a:endParaRPr>
          </a:p>
        </p:txBody>
      </p:sp>
      <p:sp>
        <p:nvSpPr>
          <p:cNvPr id="4" name="矩形 3"/>
          <p:cNvSpPr/>
          <p:nvPr/>
        </p:nvSpPr>
        <p:spPr>
          <a:xfrm>
            <a:off x="2856185" y="3391624"/>
            <a:ext cx="4511070" cy="523220"/>
          </a:xfrm>
          <a:prstGeom prst="rect">
            <a:avLst/>
          </a:prstGeom>
        </p:spPr>
        <p:txBody>
          <a:bodyPr wrap="square">
            <a:spAutoFit/>
          </a:bodyPr>
          <a:lstStyle/>
          <a:p>
            <a:r>
              <a:rPr lang="en-US" altLang="zh-CN" sz="2800" b="1" dirty="0" smtClean="0">
                <a:solidFill>
                  <a:srgbClr val="0000CC"/>
                </a:solidFill>
                <a:latin typeface="宋体" panose="02010600030101010101" pitchFamily="2" charset="-122"/>
              </a:rPr>
              <a:t>31GeV</a:t>
            </a:r>
            <a:r>
              <a:rPr lang="zh-CN" altLang="en-US" sz="2800" b="1" dirty="0">
                <a:solidFill>
                  <a:srgbClr val="0000CC"/>
                </a:solidFill>
                <a:latin typeface="宋体" panose="02010600030101010101" pitchFamily="2" charset="-122"/>
              </a:rPr>
              <a:t> </a:t>
            </a:r>
            <a:r>
              <a:rPr lang="el-GR" altLang="zh-CN" sz="2800" b="1" dirty="0" smtClean="0">
                <a:solidFill>
                  <a:srgbClr val="0000CC"/>
                </a:solidFill>
                <a:latin typeface="Times New Roman" panose="02020603050405020304" pitchFamily="18" charset="0"/>
                <a:cs typeface="Times New Roman" panose="02020603050405020304" pitchFamily="18" charset="0"/>
              </a:rPr>
              <a:t>γ</a:t>
            </a:r>
            <a:r>
              <a:rPr lang="en-US" altLang="zh-CN" sz="2800" b="1" dirty="0" smtClean="0">
                <a:solidFill>
                  <a:srgbClr val="0000CC"/>
                </a:solidFill>
                <a:latin typeface="Times New Roman" panose="02020603050405020304" pitchFamily="18" charset="0"/>
                <a:cs typeface="Times New Roman" panose="02020603050405020304" pitchFamily="18" charset="0"/>
              </a:rPr>
              <a:t> </a:t>
            </a:r>
            <a:r>
              <a:rPr lang="zh-CN" altLang="en-US" sz="2800" b="1" dirty="0" smtClean="0">
                <a:solidFill>
                  <a:srgbClr val="0000CC"/>
                </a:solidFill>
                <a:latin typeface="宋体" panose="02010600030101010101" pitchFamily="2" charset="-122"/>
              </a:rPr>
              <a:t>爆发后</a:t>
            </a:r>
            <a:r>
              <a:rPr lang="en-US" altLang="zh-CN" sz="2800" b="1" dirty="0" smtClean="0">
                <a:solidFill>
                  <a:srgbClr val="0000CC"/>
                </a:solidFill>
                <a:latin typeface="宋体" panose="02010600030101010101" pitchFamily="2" charset="-122"/>
              </a:rPr>
              <a:t>0.829s</a:t>
            </a:r>
            <a:r>
              <a:rPr lang="zh-CN" altLang="en-US" sz="2800" b="1" dirty="0" smtClean="0">
                <a:solidFill>
                  <a:srgbClr val="0000CC"/>
                </a:solidFill>
                <a:latin typeface="宋体" panose="02010600030101010101" pitchFamily="2" charset="-122"/>
              </a:rPr>
              <a:t>到达</a:t>
            </a:r>
            <a:endParaRPr lang="zh-CN" altLang="en-US" sz="2800" b="1" dirty="0">
              <a:solidFill>
                <a:srgbClr val="0000CC"/>
              </a:solidFill>
              <a:latin typeface="宋体" panose="02010600030101010101" pitchFamily="2" charset="-122"/>
            </a:endParaRPr>
          </a:p>
        </p:txBody>
      </p:sp>
      <p:graphicFrame>
        <p:nvGraphicFramePr>
          <p:cNvPr id="5" name="对象 4"/>
          <p:cNvGraphicFramePr>
            <a:graphicFrameLocks noChangeAspect="1"/>
          </p:cNvGraphicFramePr>
          <p:nvPr>
            <p:extLst/>
          </p:nvPr>
        </p:nvGraphicFramePr>
        <p:xfrm>
          <a:off x="962243" y="830794"/>
          <a:ext cx="5714097" cy="1008370"/>
        </p:xfrm>
        <a:graphic>
          <a:graphicData uri="http://schemas.openxmlformats.org/presentationml/2006/ole">
            <mc:AlternateContent xmlns:mc="http://schemas.openxmlformats.org/markup-compatibility/2006">
              <mc:Choice xmlns:v="urn:schemas-microsoft-com:vml" Requires="v">
                <p:oleObj spid="_x0000_s12308" name="Equation" r:id="rId7" imgW="1726920" imgH="304560" progId="Equation.DSMT4">
                  <p:embed/>
                </p:oleObj>
              </mc:Choice>
              <mc:Fallback>
                <p:oleObj name="Equation" r:id="rId7" imgW="1726920" imgH="304560" progId="Equation.DSMT4">
                  <p:embed/>
                  <p:pic>
                    <p:nvPicPr>
                      <p:cNvPr id="0" name=""/>
                      <p:cNvPicPr/>
                      <p:nvPr/>
                    </p:nvPicPr>
                    <p:blipFill>
                      <a:blip r:embed="rId8"/>
                      <a:stretch>
                        <a:fillRect/>
                      </a:stretch>
                    </p:blipFill>
                    <p:spPr>
                      <a:xfrm>
                        <a:off x="962243" y="830794"/>
                        <a:ext cx="5714097" cy="1008370"/>
                      </a:xfrm>
                      <a:prstGeom prst="rect">
                        <a:avLst/>
                      </a:prstGeom>
                    </p:spPr>
                  </p:pic>
                </p:oleObj>
              </mc:Fallback>
            </mc:AlternateContent>
          </a:graphicData>
        </a:graphic>
      </p:graphicFrame>
      <p:sp>
        <p:nvSpPr>
          <p:cNvPr id="2" name="矩形 1"/>
          <p:cNvSpPr/>
          <p:nvPr/>
        </p:nvSpPr>
        <p:spPr>
          <a:xfrm>
            <a:off x="5006898" y="4059037"/>
            <a:ext cx="2419814" cy="26486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226714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238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23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239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9" grpId="0"/>
      <p:bldP spid="3" grpId="0"/>
      <p:bldP spid="4"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081" y="1563335"/>
            <a:ext cx="5184112" cy="413000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6198" y="1563335"/>
            <a:ext cx="5281804" cy="4424977"/>
          </a:xfrm>
          <a:prstGeom prst="rect">
            <a:avLst/>
          </a:prstGeom>
        </p:spPr>
      </p:pic>
      <p:sp>
        <p:nvSpPr>
          <p:cNvPr id="4" name="文本框 3"/>
          <p:cNvSpPr txBox="1"/>
          <p:nvPr/>
        </p:nvSpPr>
        <p:spPr>
          <a:xfrm>
            <a:off x="1374317" y="285133"/>
            <a:ext cx="9523761" cy="769441"/>
          </a:xfrm>
          <a:prstGeom prst="rect">
            <a:avLst/>
          </a:prstGeom>
          <a:noFill/>
        </p:spPr>
        <p:txBody>
          <a:bodyPr wrap="none" rtlCol="0">
            <a:spAutoFit/>
          </a:bodyPr>
          <a:lstStyle/>
          <a:p>
            <a:r>
              <a:rPr lang="zh-CN" altLang="en-US" sz="4400" b="1" dirty="0" smtClean="0">
                <a:latin typeface="+mj-ea"/>
                <a:ea typeface="+mj-ea"/>
              </a:rPr>
              <a:t>大气中微子振荡与</a:t>
            </a:r>
            <a:r>
              <a:rPr lang="en-US" altLang="zh-CN" sz="4400" b="1" dirty="0" smtClean="0">
                <a:latin typeface="+mj-ea"/>
                <a:ea typeface="+mj-ea"/>
              </a:rPr>
              <a:t>LIV</a:t>
            </a:r>
            <a:r>
              <a:rPr lang="zh-CN" altLang="en-US" sz="4400" b="1" dirty="0" smtClean="0">
                <a:latin typeface="+mj-ea"/>
                <a:ea typeface="+mj-ea"/>
              </a:rPr>
              <a:t>破坏的干涉效应</a:t>
            </a:r>
            <a:endParaRPr lang="zh-CN" altLang="en-US" sz="4400" b="1" dirty="0">
              <a:latin typeface="+mj-ea"/>
              <a:ea typeface="+mj-ea"/>
            </a:endParaRPr>
          </a:p>
        </p:txBody>
      </p:sp>
      <p:sp>
        <p:nvSpPr>
          <p:cNvPr id="6" name="矩形 5"/>
          <p:cNvSpPr/>
          <p:nvPr/>
        </p:nvSpPr>
        <p:spPr>
          <a:xfrm>
            <a:off x="2251831" y="6343331"/>
            <a:ext cx="7935057" cy="369332"/>
          </a:xfrm>
          <a:prstGeom prst="rect">
            <a:avLst/>
          </a:prstGeom>
        </p:spPr>
        <p:txBody>
          <a:bodyPr wrap="none">
            <a:spAutoFit/>
          </a:bodyPr>
          <a:lstStyle/>
          <a:p>
            <a:r>
              <a:rPr lang="en-US" altLang="zh-CN" dirty="0" err="1" smtClean="0"/>
              <a:t>IceCube</a:t>
            </a:r>
            <a:r>
              <a:rPr lang="en-US" altLang="zh-CN" dirty="0" smtClean="0"/>
              <a:t> coll., Nature </a:t>
            </a:r>
            <a:r>
              <a:rPr lang="en-US" altLang="zh-CN" dirty="0"/>
              <a:t>Physics (2018), </a:t>
            </a:r>
            <a:r>
              <a:rPr lang="en-US" altLang="zh-CN" dirty="0" smtClean="0"/>
              <a:t>   https</a:t>
            </a:r>
            <a:r>
              <a:rPr lang="en-US" altLang="zh-CN" dirty="0"/>
              <a:t>://</a:t>
            </a:r>
            <a:r>
              <a:rPr lang="en-US" altLang="zh-CN" dirty="0" smtClean="0"/>
              <a:t>doi.org/10.1038/s41567-018-0172-2</a:t>
            </a:r>
            <a:endParaRPr lang="zh-CN" altLang="en-US" dirty="0"/>
          </a:p>
        </p:txBody>
      </p:sp>
    </p:spTree>
    <p:extLst>
      <p:ext uri="{BB962C8B-B14F-4D97-AF65-F5344CB8AC3E}">
        <p14:creationId xmlns:p14="http://schemas.microsoft.com/office/powerpoint/2010/main" val="1102977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375210" y="6074"/>
            <a:ext cx="9413489" cy="2053835"/>
            <a:chOff x="720335" y="1044027"/>
            <a:chExt cx="9886335" cy="2145344"/>
          </a:xfrm>
        </p:grpSpPr>
        <p:sp>
          <p:nvSpPr>
            <p:cNvPr id="3" name="五角星 2"/>
            <p:cNvSpPr/>
            <p:nvPr/>
          </p:nvSpPr>
          <p:spPr bwMode="auto">
            <a:xfrm>
              <a:off x="1382751" y="2207941"/>
              <a:ext cx="479503" cy="434898"/>
            </a:xfrm>
            <a:prstGeom prst="star5">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anose="020B0604020202020204" pitchFamily="34" charset="0"/>
                <a:buNone/>
              </a:pPr>
              <a:endParaRPr lang="zh-CN" altLang="en-US" smtClean="0">
                <a:solidFill>
                  <a:prstClr val="black"/>
                </a:solidFill>
                <a:latin typeface="Arial" panose="020B0604020202020204" pitchFamily="34" charset="0"/>
              </a:endParaRPr>
            </a:p>
          </p:txBody>
        </p:sp>
        <p:cxnSp>
          <p:nvCxnSpPr>
            <p:cNvPr id="5" name="直接箭头连接符 4"/>
            <p:cNvCxnSpPr/>
            <p:nvPr/>
          </p:nvCxnSpPr>
          <p:spPr bwMode="auto">
            <a:xfrm flipV="1">
              <a:off x="1884556" y="2475570"/>
              <a:ext cx="7844782" cy="33454"/>
            </a:xfrm>
            <a:prstGeom prst="straightConnector1">
              <a:avLst/>
            </a:prstGeom>
            <a:solidFill>
              <a:schemeClr val="accent1"/>
            </a:solidFill>
            <a:ln w="38100" cap="flat" cmpd="sng" algn="ctr">
              <a:solidFill>
                <a:srgbClr val="00B0F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p:nvPr/>
          </p:nvCxnSpPr>
          <p:spPr bwMode="auto">
            <a:xfrm flipV="1">
              <a:off x="1884556" y="2395654"/>
              <a:ext cx="2724615" cy="18585"/>
            </a:xfrm>
            <a:prstGeom prst="straightConnector1">
              <a:avLst/>
            </a:prstGeom>
            <a:solidFill>
              <a:schemeClr val="accent1"/>
            </a:solidFill>
            <a:ln w="38100" cap="flat" cmpd="sng" algn="ctr">
              <a:solidFill>
                <a:srgbClr val="0000CC"/>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箭头连接符 7"/>
            <p:cNvCxnSpPr/>
            <p:nvPr/>
          </p:nvCxnSpPr>
          <p:spPr bwMode="auto">
            <a:xfrm>
              <a:off x="4609171" y="2328747"/>
              <a:ext cx="1747024" cy="5576"/>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p:nvPr/>
          </p:nvCxnSpPr>
          <p:spPr bwMode="auto">
            <a:xfrm>
              <a:off x="4609171" y="2436540"/>
              <a:ext cx="1071396" cy="5576"/>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11" name="文本框 10"/>
                <p:cNvSpPr txBox="1"/>
                <p:nvPr/>
              </p:nvSpPr>
              <p:spPr>
                <a:xfrm>
                  <a:off x="4313663" y="2088841"/>
                  <a:ext cx="591015"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3600" i="1" smtClean="0">
                            <a:solidFill>
                              <a:srgbClr val="FF0000"/>
                            </a:solidFill>
                            <a:latin typeface="Cambria Math" panose="02040503050406030204" pitchFamily="18" charset="0"/>
                            <a:ea typeface="Cambria Math" panose="02040503050406030204" pitchFamily="18" charset="0"/>
                          </a:rPr>
                          <m:t>×</m:t>
                        </m:r>
                      </m:oMath>
                    </m:oMathPara>
                  </a14:m>
                  <a:endParaRPr lang="zh-CN" altLang="en-US" sz="3600" dirty="0">
                    <a:solidFill>
                      <a:srgbClr val="FF0000"/>
                    </a:solidFill>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4313663" y="2088841"/>
                  <a:ext cx="591015" cy="553998"/>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p:cNvSpPr txBox="1"/>
                <p:nvPr/>
              </p:nvSpPr>
              <p:spPr>
                <a:xfrm>
                  <a:off x="5455684" y="2118655"/>
                  <a:ext cx="591015"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3600" i="1" smtClean="0">
                            <a:solidFill>
                              <a:srgbClr val="FF0000"/>
                            </a:solidFill>
                            <a:latin typeface="Cambria Math" panose="02040503050406030204" pitchFamily="18" charset="0"/>
                            <a:ea typeface="Cambria Math" panose="02040503050406030204" pitchFamily="18" charset="0"/>
                          </a:rPr>
                          <m:t>×</m:t>
                        </m:r>
                      </m:oMath>
                    </m:oMathPara>
                  </a14:m>
                  <a:endParaRPr lang="zh-CN" altLang="en-US" sz="3600" dirty="0">
                    <a:solidFill>
                      <a:srgbClr val="FF0000"/>
                    </a:solidFill>
                  </a:endParaRPr>
                </a:p>
              </p:txBody>
            </p:sp>
          </mc:Choice>
          <mc:Fallback xmlns="">
            <p:sp>
              <p:nvSpPr>
                <p:cNvPr id="12" name="文本框 11"/>
                <p:cNvSpPr txBox="1">
                  <a:spLocks noRot="1" noChangeAspect="1" noMove="1" noResize="1" noEditPoints="1" noAdjustHandles="1" noChangeArrowheads="1" noChangeShapeType="1" noTextEdit="1"/>
                </p:cNvSpPr>
                <p:nvPr/>
              </p:nvSpPr>
              <p:spPr>
                <a:xfrm>
                  <a:off x="5455684" y="2118655"/>
                  <a:ext cx="591015" cy="553998"/>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文本框 13"/>
                <p:cNvSpPr txBox="1"/>
                <p:nvPr/>
              </p:nvSpPr>
              <p:spPr>
                <a:xfrm>
                  <a:off x="6082989" y="2021932"/>
                  <a:ext cx="591015"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3600" i="1" smtClean="0">
                            <a:solidFill>
                              <a:srgbClr val="FF0000"/>
                            </a:solidFill>
                            <a:latin typeface="Cambria Math" panose="02040503050406030204" pitchFamily="18" charset="0"/>
                            <a:ea typeface="Cambria Math" panose="02040503050406030204" pitchFamily="18" charset="0"/>
                          </a:rPr>
                          <m:t>×</m:t>
                        </m:r>
                      </m:oMath>
                    </m:oMathPara>
                  </a14:m>
                  <a:endParaRPr lang="zh-CN" altLang="en-US" sz="3600" dirty="0">
                    <a:solidFill>
                      <a:srgbClr val="FF0000"/>
                    </a:solidFill>
                  </a:endParaRPr>
                </a:p>
              </p:txBody>
            </p:sp>
          </mc:Choice>
          <mc:Fallback xmlns="">
            <p:sp>
              <p:nvSpPr>
                <p:cNvPr id="14" name="文本框 13"/>
                <p:cNvSpPr txBox="1">
                  <a:spLocks noRot="1" noChangeAspect="1" noMove="1" noResize="1" noEditPoints="1" noAdjustHandles="1" noChangeArrowheads="1" noChangeShapeType="1" noTextEdit="1"/>
                </p:cNvSpPr>
                <p:nvPr/>
              </p:nvSpPr>
              <p:spPr>
                <a:xfrm>
                  <a:off x="6082989" y="2021932"/>
                  <a:ext cx="591015" cy="553998"/>
                </a:xfrm>
                <a:prstGeom prst="rect">
                  <a:avLst/>
                </a:prstGeom>
                <a:blipFill rotWithShape="0">
                  <a:blip r:embed="rId5"/>
                  <a:stretch>
                    <a:fillRect/>
                  </a:stretch>
                </a:blipFill>
              </p:spPr>
              <p:txBody>
                <a:bodyPr/>
                <a:lstStyle/>
                <a:p>
                  <a:r>
                    <a:rPr lang="zh-CN" altLang="en-US">
                      <a:noFill/>
                    </a:rPr>
                    <a:t> </a:t>
                  </a:r>
                </a:p>
              </p:txBody>
            </p:sp>
          </mc:Fallback>
        </mc:AlternateContent>
        <p:cxnSp>
          <p:nvCxnSpPr>
            <p:cNvPr id="15" name="直接箭头连接符 14"/>
            <p:cNvCxnSpPr/>
            <p:nvPr/>
          </p:nvCxnSpPr>
          <p:spPr bwMode="auto">
            <a:xfrm>
              <a:off x="5811544" y="2447691"/>
              <a:ext cx="3930807" cy="667580"/>
            </a:xfrm>
            <a:prstGeom prst="straightConnector1">
              <a:avLst/>
            </a:prstGeom>
            <a:solidFill>
              <a:schemeClr val="accent1"/>
            </a:solidFill>
            <a:ln w="38100" cap="flat" cmpd="sng" algn="ctr">
              <a:solidFill>
                <a:srgbClr val="00B0F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箭头连接符 16"/>
            <p:cNvCxnSpPr/>
            <p:nvPr/>
          </p:nvCxnSpPr>
          <p:spPr bwMode="auto">
            <a:xfrm flipV="1">
              <a:off x="6445304" y="1955023"/>
              <a:ext cx="3517231" cy="377435"/>
            </a:xfrm>
            <a:prstGeom prst="straightConnector1">
              <a:avLst/>
            </a:prstGeom>
            <a:solidFill>
              <a:schemeClr val="accent1"/>
            </a:solidFill>
            <a:ln w="38100" cap="flat" cmpd="sng" algn="ctr">
              <a:solidFill>
                <a:srgbClr val="00B0F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p:nvCxnSpPr>
          <p:spPr bwMode="auto">
            <a:xfrm>
              <a:off x="10280344" y="2328747"/>
              <a:ext cx="313315" cy="18027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auto">
            <a:xfrm flipV="1">
              <a:off x="10303728" y="2494156"/>
              <a:ext cx="302942" cy="14868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流程图: 联系 24"/>
            <p:cNvSpPr/>
            <p:nvPr/>
          </p:nvSpPr>
          <p:spPr bwMode="auto">
            <a:xfrm>
              <a:off x="10267332" y="2395654"/>
              <a:ext cx="202583" cy="211867"/>
            </a:xfrm>
            <a:prstGeom prst="flowChartConnector">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anose="020B0604020202020204" pitchFamily="34" charset="0"/>
                <a:buNone/>
              </a:pPr>
              <a:endParaRPr lang="zh-CN" altLang="en-US" smtClean="0">
                <a:solidFill>
                  <a:prstClr val="black"/>
                </a:solidFill>
                <a:latin typeface="Arial" panose="020B0604020202020204" pitchFamily="34" charset="0"/>
              </a:endParaRPr>
            </a:p>
          </p:txBody>
        </p:sp>
        <p:sp>
          <p:nvSpPr>
            <p:cNvPr id="26" name="文本框 25"/>
            <p:cNvSpPr txBox="1"/>
            <p:nvPr/>
          </p:nvSpPr>
          <p:spPr>
            <a:xfrm>
              <a:off x="720335" y="1565621"/>
              <a:ext cx="1880900" cy="523220"/>
            </a:xfrm>
            <a:prstGeom prst="rect">
              <a:avLst/>
            </a:prstGeom>
            <a:noFill/>
          </p:spPr>
          <p:txBody>
            <a:bodyPr wrap="none" rtlCol="0">
              <a:spAutoFit/>
            </a:bodyPr>
            <a:lstStyle/>
            <a:p>
              <a:r>
                <a:rPr lang="en-US" altLang="zh-CN" sz="2800" b="1" dirty="0" err="1" smtClean="0">
                  <a:solidFill>
                    <a:prstClr val="black"/>
                  </a:solidFill>
                  <a:latin typeface="宋体" panose="02010600030101010101" pitchFamily="2" charset="-122"/>
                </a:rPr>
                <a:t>TeV</a:t>
              </a:r>
              <a:r>
                <a:rPr lang="zh-CN" altLang="en-US" sz="2800" b="1" dirty="0" smtClean="0">
                  <a:solidFill>
                    <a:prstClr val="black"/>
                  </a:solidFill>
                  <a:latin typeface="宋体" panose="02010600030101010101" pitchFamily="2" charset="-122"/>
                </a:rPr>
                <a:t>伽马源</a:t>
              </a:r>
              <a:endParaRPr lang="zh-CN" altLang="en-US" sz="2800" b="1" dirty="0">
                <a:solidFill>
                  <a:prstClr val="black"/>
                </a:solidFill>
                <a:latin typeface="宋体" panose="02010600030101010101" pitchFamily="2" charset="-122"/>
              </a:endParaRPr>
            </a:p>
          </p:txBody>
        </p:sp>
        <p:sp>
          <p:nvSpPr>
            <p:cNvPr id="27" name="文本框 26"/>
            <p:cNvSpPr txBox="1"/>
            <p:nvPr/>
          </p:nvSpPr>
          <p:spPr>
            <a:xfrm>
              <a:off x="3879895" y="1261272"/>
              <a:ext cx="1347958" cy="954107"/>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rPr>
                <a:t>与背景光作用</a:t>
              </a:r>
            </a:p>
          </p:txBody>
        </p:sp>
        <p:sp>
          <p:nvSpPr>
            <p:cNvPr id="28" name="文本框 27"/>
            <p:cNvSpPr txBox="1"/>
            <p:nvPr/>
          </p:nvSpPr>
          <p:spPr>
            <a:xfrm>
              <a:off x="4389128" y="2642839"/>
              <a:ext cx="2187109" cy="546532"/>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rPr>
                <a:t>正负电子对</a:t>
              </a:r>
            </a:p>
          </p:txBody>
        </p:sp>
        <p:sp>
          <p:nvSpPr>
            <p:cNvPr id="29" name="文本框 28"/>
            <p:cNvSpPr txBox="1"/>
            <p:nvPr/>
          </p:nvSpPr>
          <p:spPr>
            <a:xfrm>
              <a:off x="5558823" y="1264891"/>
              <a:ext cx="1366341" cy="996617"/>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rPr>
                <a:t>与磁场作用</a:t>
              </a:r>
            </a:p>
          </p:txBody>
        </p:sp>
        <p:sp>
          <p:nvSpPr>
            <p:cNvPr id="30" name="文本框 29"/>
            <p:cNvSpPr txBox="1"/>
            <p:nvPr/>
          </p:nvSpPr>
          <p:spPr>
            <a:xfrm>
              <a:off x="7179351" y="1044027"/>
              <a:ext cx="2466698" cy="996617"/>
            </a:xfrm>
            <a:prstGeom prst="rect">
              <a:avLst/>
            </a:prstGeom>
            <a:noFill/>
          </p:spPr>
          <p:txBody>
            <a:bodyPr wrap="none" rtlCol="0">
              <a:spAutoFit/>
            </a:bodyPr>
            <a:lstStyle/>
            <a:p>
              <a:r>
                <a:rPr lang="zh-CN" altLang="en-US" sz="2800" b="1" dirty="0" smtClean="0">
                  <a:solidFill>
                    <a:prstClr val="black"/>
                  </a:solidFill>
                  <a:latin typeface="宋体" panose="02010600030101010101" pitchFamily="2" charset="-122"/>
                </a:rPr>
                <a:t>电子逆康普</a:t>
              </a:r>
              <a:r>
                <a:rPr lang="zh-CN" altLang="en-US" sz="2800" b="1" dirty="0">
                  <a:solidFill>
                    <a:prstClr val="black"/>
                  </a:solidFill>
                  <a:latin typeface="宋体" panose="02010600030101010101" pitchFamily="2" charset="-122"/>
                </a:rPr>
                <a:t>顿</a:t>
              </a:r>
              <a:endParaRPr lang="en-US" altLang="zh-CN" sz="2800" b="1" dirty="0" smtClean="0">
                <a:solidFill>
                  <a:prstClr val="black"/>
                </a:solidFill>
                <a:latin typeface="宋体" panose="02010600030101010101" pitchFamily="2" charset="-122"/>
              </a:endParaRPr>
            </a:p>
            <a:p>
              <a:r>
                <a:rPr lang="zh-CN" altLang="en-US" sz="2800" b="1" dirty="0" smtClean="0">
                  <a:solidFill>
                    <a:prstClr val="black"/>
                  </a:solidFill>
                  <a:latin typeface="宋体" panose="02010600030101010101" pitchFamily="2" charset="-122"/>
                </a:rPr>
                <a:t>产生</a:t>
              </a:r>
              <a:r>
                <a:rPr lang="en-US" altLang="zh-CN" sz="2800" b="1" dirty="0" smtClean="0">
                  <a:solidFill>
                    <a:prstClr val="black"/>
                  </a:solidFill>
                  <a:latin typeface="宋体" panose="02010600030101010101" pitchFamily="2" charset="-122"/>
                </a:rPr>
                <a:t>GeV</a:t>
              </a:r>
              <a:r>
                <a:rPr lang="zh-CN" altLang="en-US" sz="2800" b="1" dirty="0">
                  <a:solidFill>
                    <a:prstClr val="black"/>
                  </a:solidFill>
                  <a:latin typeface="宋体" panose="02010600030101010101" pitchFamily="2" charset="-122"/>
                </a:rPr>
                <a:t>伽马</a:t>
              </a:r>
            </a:p>
          </p:txBody>
        </p:sp>
        <p:sp>
          <p:nvSpPr>
            <p:cNvPr id="31" name="文本框 30"/>
            <p:cNvSpPr txBox="1"/>
            <p:nvPr/>
          </p:nvSpPr>
          <p:spPr>
            <a:xfrm>
              <a:off x="8074981" y="2404946"/>
              <a:ext cx="1449436" cy="523219"/>
            </a:xfrm>
            <a:prstGeom prst="rect">
              <a:avLst/>
            </a:prstGeom>
            <a:noFill/>
          </p:spPr>
          <p:txBody>
            <a:bodyPr wrap="none" rtlCol="0">
              <a:spAutoFit/>
            </a:bodyPr>
            <a:lstStyle/>
            <a:p>
              <a:r>
                <a:rPr lang="en-US" altLang="zh-CN" sz="2800" b="1" dirty="0" err="1" smtClean="0">
                  <a:solidFill>
                    <a:prstClr val="black"/>
                  </a:solidFill>
                  <a:latin typeface="宋体" panose="02010600030101010101" pitchFamily="2" charset="-122"/>
                </a:rPr>
                <a:t>TeV</a:t>
              </a:r>
              <a:r>
                <a:rPr lang="zh-CN" altLang="en-US" sz="2800" b="1" dirty="0">
                  <a:solidFill>
                    <a:prstClr val="black"/>
                  </a:solidFill>
                  <a:latin typeface="宋体" panose="02010600030101010101" pitchFamily="2" charset="-122"/>
                </a:rPr>
                <a:t>伽马</a:t>
              </a:r>
            </a:p>
          </p:txBody>
        </p:sp>
      </p:grpSp>
      <p:pic>
        <p:nvPicPr>
          <p:cNvPr id="32" name="图片 31"/>
          <p:cNvPicPr>
            <a:picLocks noChangeAspect="1"/>
          </p:cNvPicPr>
          <p:nvPr/>
        </p:nvPicPr>
        <p:blipFill>
          <a:blip r:embed="rId6"/>
          <a:stretch>
            <a:fillRect/>
          </a:stretch>
        </p:blipFill>
        <p:spPr>
          <a:xfrm>
            <a:off x="6694114" y="2188437"/>
            <a:ext cx="4691281" cy="4582541"/>
          </a:xfrm>
          <a:prstGeom prst="rect">
            <a:avLst/>
          </a:prstGeom>
        </p:spPr>
      </p:pic>
      <p:sp>
        <p:nvSpPr>
          <p:cNvPr id="35" name="文本框 34"/>
          <p:cNvSpPr txBox="1"/>
          <p:nvPr/>
        </p:nvSpPr>
        <p:spPr>
          <a:xfrm>
            <a:off x="517988" y="335779"/>
            <a:ext cx="800219" cy="6151684"/>
          </a:xfrm>
          <a:prstGeom prst="rect">
            <a:avLst/>
          </a:prstGeom>
          <a:noFill/>
        </p:spPr>
        <p:txBody>
          <a:bodyPr vert="eaVert" wrap="none" rtlCol="0">
            <a:spAutoFit/>
          </a:bodyPr>
          <a:lstStyle/>
          <a:p>
            <a:r>
              <a:rPr lang="zh-CN" altLang="en-US" sz="4000" b="1" dirty="0" smtClean="0">
                <a:solidFill>
                  <a:srgbClr val="FF33CC"/>
                </a:solidFill>
              </a:rPr>
              <a:t>宇宙早期相变</a:t>
            </a:r>
            <a:r>
              <a:rPr lang="zh-CN" altLang="en-US" sz="4000" b="1" dirty="0" smtClean="0">
                <a:solidFill>
                  <a:srgbClr val="000000"/>
                </a:solidFill>
              </a:rPr>
              <a:t>与</a:t>
            </a:r>
            <a:r>
              <a:rPr lang="zh-CN" altLang="en-US" sz="4000" b="1" dirty="0" smtClean="0">
                <a:solidFill>
                  <a:srgbClr val="0000CC"/>
                </a:solidFill>
              </a:rPr>
              <a:t>大尺度磁场</a:t>
            </a:r>
            <a:endParaRPr lang="zh-CN" altLang="en-US" sz="4000" b="1" dirty="0">
              <a:solidFill>
                <a:srgbClr val="0000CC"/>
              </a:solidFill>
            </a:endParaRPr>
          </a:p>
        </p:txBody>
      </p:sp>
      <p:pic>
        <p:nvPicPr>
          <p:cNvPr id="41" name="图片 40"/>
          <p:cNvPicPr>
            <a:picLocks noChangeAspect="1"/>
          </p:cNvPicPr>
          <p:nvPr/>
        </p:nvPicPr>
        <p:blipFill>
          <a:blip r:embed="rId7"/>
          <a:stretch>
            <a:fillRect/>
          </a:stretch>
        </p:blipFill>
        <p:spPr>
          <a:xfrm>
            <a:off x="1466028" y="2193309"/>
            <a:ext cx="4725414" cy="4575483"/>
          </a:xfrm>
          <a:prstGeom prst="rect">
            <a:avLst/>
          </a:prstGeom>
        </p:spPr>
      </p:pic>
      <p:sp>
        <p:nvSpPr>
          <p:cNvPr id="9" name="矩形 8"/>
          <p:cNvSpPr/>
          <p:nvPr/>
        </p:nvSpPr>
        <p:spPr>
          <a:xfrm>
            <a:off x="2482105" y="1881791"/>
            <a:ext cx="3057247" cy="307777"/>
          </a:xfrm>
          <a:prstGeom prst="rect">
            <a:avLst/>
          </a:prstGeom>
        </p:spPr>
        <p:txBody>
          <a:bodyPr wrap="none">
            <a:spAutoFit/>
          </a:bodyPr>
          <a:lstStyle/>
          <a:p>
            <a:r>
              <a:rPr lang="fr-FR" altLang="zh-CN" sz="1400" b="1" dirty="0" smtClean="0">
                <a:solidFill>
                  <a:prstClr val="black"/>
                </a:solidFill>
                <a:latin typeface="Times-Roman"/>
              </a:rPr>
              <a:t>Neronov,Vovk,2010,Science,328,73</a:t>
            </a:r>
            <a:endParaRPr lang="zh-CN" altLang="en-US" sz="1400" b="1" dirty="0">
              <a:solidFill>
                <a:prstClr val="black"/>
              </a:solidFill>
            </a:endParaRPr>
          </a:p>
        </p:txBody>
      </p:sp>
    </p:spTree>
    <p:extLst>
      <p:ext uri="{BB962C8B-B14F-4D97-AF65-F5344CB8AC3E}">
        <p14:creationId xmlns:p14="http://schemas.microsoft.com/office/powerpoint/2010/main" val="2826483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2"/>
          <p:cNvSpPr>
            <a:spLocks noGrp="1" noChangeArrowheads="1"/>
          </p:cNvSpPr>
          <p:nvPr>
            <p:ph type="title" idx="4294967295"/>
          </p:nvPr>
        </p:nvSpPr>
        <p:spPr>
          <a:xfrm>
            <a:off x="1018903" y="1"/>
            <a:ext cx="10379833" cy="928634"/>
          </a:xfrm>
        </p:spPr>
        <p:txBody>
          <a:bodyPr>
            <a:normAutofit/>
          </a:bodyPr>
          <a:lstStyle/>
          <a:p>
            <a:pPr algn="ctr" eaLnBrk="1" hangingPunct="1"/>
            <a:r>
              <a:rPr lang="zh-CN" altLang="zh-CN" b="1" dirty="0" smtClean="0"/>
              <a:t>宇宙线能谱</a:t>
            </a:r>
            <a:r>
              <a:rPr lang="zh-CN" altLang="en-US" b="1" dirty="0" smtClean="0"/>
              <a:t>：</a:t>
            </a:r>
            <a:r>
              <a:rPr lang="zh-CN" altLang="en-US" b="1" i="1" dirty="0">
                <a:solidFill>
                  <a:srgbClr val="0000FF"/>
                </a:solidFill>
              </a:rPr>
              <a:t>起源、</a:t>
            </a:r>
            <a:r>
              <a:rPr lang="zh-CN" altLang="en-US" b="1" i="1" dirty="0" smtClean="0">
                <a:solidFill>
                  <a:srgbClr val="0000FF"/>
                </a:solidFill>
              </a:rPr>
              <a:t>加速、</a:t>
            </a:r>
            <a:r>
              <a:rPr lang="zh-CN" altLang="en-US" b="1" i="1" dirty="0">
                <a:solidFill>
                  <a:srgbClr val="0000FF"/>
                </a:solidFill>
              </a:rPr>
              <a:t>传播</a:t>
            </a:r>
            <a:r>
              <a:rPr lang="zh-CN" altLang="en-US" b="1" i="1" dirty="0" smtClean="0">
                <a:solidFill>
                  <a:schemeClr val="tx1"/>
                </a:solidFill>
              </a:rPr>
              <a:t>与</a:t>
            </a:r>
            <a:r>
              <a:rPr lang="zh-CN" altLang="en-US" b="1" i="1" dirty="0" smtClean="0">
                <a:solidFill>
                  <a:srgbClr val="FF00FF"/>
                </a:solidFill>
              </a:rPr>
              <a:t>新物理</a:t>
            </a:r>
            <a:endParaRPr lang="zh-CN" altLang="zh-CN" b="1" i="1" dirty="0">
              <a:solidFill>
                <a:srgbClr val="FF00FF"/>
              </a:solidFill>
            </a:endParaRPr>
          </a:p>
        </p:txBody>
      </p:sp>
      <p:sp>
        <p:nvSpPr>
          <p:cNvPr id="228356" name="文本框 4"/>
          <p:cNvSpPr txBox="1">
            <a:spLocks noChangeArrowheads="1"/>
          </p:cNvSpPr>
          <p:nvPr/>
        </p:nvSpPr>
        <p:spPr bwMode="auto">
          <a:xfrm>
            <a:off x="491926" y="2314252"/>
            <a:ext cx="47719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3200">
                <a:solidFill>
                  <a:schemeClr val="tx1"/>
                </a:solidFill>
                <a:latin typeface="Arial" panose="020B0604020202020204" pitchFamily="34" charset="0"/>
                <a:ea typeface="宋体" panose="02010600030101010101" pitchFamily="2" charset="-122"/>
              </a:defRPr>
            </a:lvl1pPr>
            <a:lvl2pPr marL="800100" indent="-3429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b="1" dirty="0" smtClean="0">
                <a:solidFill>
                  <a:srgbClr val="000000"/>
                </a:solidFill>
                <a:latin typeface="宋体" panose="02010600030101010101" pitchFamily="2" charset="-122"/>
              </a:rPr>
              <a:t>基本上</a:t>
            </a:r>
            <a:r>
              <a:rPr lang="zh-CN" altLang="en-US" b="1" dirty="0">
                <a:solidFill>
                  <a:srgbClr val="000000"/>
                </a:solidFill>
                <a:latin typeface="宋体" panose="02010600030101010101" pitchFamily="2" charset="-122"/>
              </a:rPr>
              <a:t>呈幂率谱：</a:t>
            </a:r>
            <a:endParaRPr lang="en-US" altLang="zh-CN" b="1" dirty="0">
              <a:solidFill>
                <a:srgbClr val="000000"/>
              </a:solidFill>
              <a:latin typeface="宋体" panose="02010600030101010101" pitchFamily="2" charset="-122"/>
            </a:endParaRPr>
          </a:p>
          <a:p>
            <a:pPr lvl="1" fontAlgn="base">
              <a:spcBef>
                <a:spcPct val="0"/>
              </a:spcBef>
              <a:spcAft>
                <a:spcPct val="0"/>
              </a:spcAft>
              <a:buFont typeface="Arial" panose="020B0604020202020204" pitchFamily="34" charset="0"/>
              <a:buAutoNum type="arabicPeriod"/>
            </a:pPr>
            <a:r>
              <a:rPr lang="en-US" altLang="zh-CN" b="1" dirty="0">
                <a:solidFill>
                  <a:srgbClr val="FF00FF"/>
                </a:solidFill>
                <a:latin typeface="宋体" panose="02010600030101010101" pitchFamily="2" charset="-122"/>
              </a:rPr>
              <a:t>~</a:t>
            </a:r>
            <a:r>
              <a:rPr lang="en-US" altLang="zh-CN" b="1" dirty="0" smtClean="0">
                <a:solidFill>
                  <a:srgbClr val="FF00FF"/>
                </a:solidFill>
                <a:latin typeface="宋体" panose="02010600030101010101" pitchFamily="2" charset="-122"/>
              </a:rPr>
              <a:t>4PeV</a:t>
            </a:r>
            <a:r>
              <a:rPr lang="zh-CN" altLang="en-US" b="1" dirty="0" smtClean="0">
                <a:solidFill>
                  <a:srgbClr val="FF00FF"/>
                </a:solidFill>
                <a:latin typeface="宋体" panose="02010600030101010101" pitchFamily="2" charset="-122"/>
              </a:rPr>
              <a:t>变陡 </a:t>
            </a:r>
            <a:r>
              <a:rPr lang="en-US" altLang="zh-CN" b="1" dirty="0" smtClean="0">
                <a:solidFill>
                  <a:srgbClr val="FF00FF"/>
                </a:solidFill>
                <a:latin typeface="宋体" panose="02010600030101010101" pitchFamily="2" charset="-122"/>
              </a:rPr>
              <a:t>--</a:t>
            </a:r>
            <a:r>
              <a:rPr lang="zh-CN" altLang="en-US" b="1" dirty="0" smtClean="0">
                <a:solidFill>
                  <a:srgbClr val="FF00FF"/>
                </a:solidFill>
                <a:latin typeface="宋体" panose="02010600030101010101" pitchFamily="2" charset="-122"/>
              </a:rPr>
              <a:t>“膝”</a:t>
            </a:r>
            <a:r>
              <a:rPr lang="zh-CN" altLang="en-US" b="1" dirty="0">
                <a:solidFill>
                  <a:srgbClr val="FF00FF"/>
                </a:solidFill>
                <a:latin typeface="宋体" panose="02010600030101010101" pitchFamily="2" charset="-122"/>
              </a:rPr>
              <a:t>；</a:t>
            </a:r>
            <a:endParaRPr lang="en-US" altLang="zh-CN" b="1" dirty="0">
              <a:solidFill>
                <a:srgbClr val="FF00FF"/>
              </a:solidFill>
              <a:latin typeface="宋体" panose="02010600030101010101" pitchFamily="2" charset="-122"/>
            </a:endParaRPr>
          </a:p>
          <a:p>
            <a:pPr lvl="1" fontAlgn="base">
              <a:spcBef>
                <a:spcPct val="0"/>
              </a:spcBef>
              <a:spcAft>
                <a:spcPct val="0"/>
              </a:spcAft>
              <a:buFont typeface="Arial" panose="020B0604020202020204" pitchFamily="34" charset="0"/>
              <a:buAutoNum type="arabicPeriod"/>
            </a:pPr>
            <a:r>
              <a:rPr lang="en-US" altLang="zh-CN" b="1" dirty="0" smtClean="0">
                <a:solidFill>
                  <a:prstClr val="black"/>
                </a:solidFill>
                <a:latin typeface="宋体" panose="02010600030101010101" pitchFamily="2" charset="-122"/>
              </a:rPr>
              <a:t>~4EeV</a:t>
            </a:r>
            <a:r>
              <a:rPr lang="zh-CN" altLang="en-US" b="1" dirty="0" smtClean="0">
                <a:solidFill>
                  <a:prstClr val="black"/>
                </a:solidFill>
                <a:latin typeface="宋体" panose="02010600030101010101" pitchFamily="2" charset="-122"/>
              </a:rPr>
              <a:t>变缓 </a:t>
            </a:r>
            <a:r>
              <a:rPr lang="en-US" altLang="zh-CN" b="1" dirty="0" smtClean="0">
                <a:solidFill>
                  <a:prstClr val="black"/>
                </a:solidFill>
                <a:latin typeface="宋体" panose="02010600030101010101" pitchFamily="2" charset="-122"/>
              </a:rPr>
              <a:t>--</a:t>
            </a:r>
            <a:r>
              <a:rPr lang="zh-CN" altLang="en-US" b="1" dirty="0" smtClean="0">
                <a:solidFill>
                  <a:prstClr val="black"/>
                </a:solidFill>
                <a:latin typeface="宋体" panose="02010600030101010101" pitchFamily="2" charset="-122"/>
              </a:rPr>
              <a:t>“踝”；</a:t>
            </a:r>
            <a:endParaRPr lang="en-US" altLang="zh-CN" b="1" dirty="0">
              <a:solidFill>
                <a:prstClr val="black"/>
              </a:solidFill>
              <a:latin typeface="宋体" panose="02010600030101010101" pitchFamily="2" charset="-122"/>
            </a:endParaRPr>
          </a:p>
        </p:txBody>
      </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t="-1578" r="18898" b="1"/>
          <a:stretch/>
        </p:blipFill>
        <p:spPr>
          <a:xfrm>
            <a:off x="5991262" y="943361"/>
            <a:ext cx="5830386" cy="5633190"/>
          </a:xfrm>
          <a:prstGeom prst="rect">
            <a:avLst/>
          </a:prstGeom>
        </p:spPr>
      </p:pic>
      <p:sp>
        <p:nvSpPr>
          <p:cNvPr id="3" name="文本框 2"/>
          <p:cNvSpPr txBox="1"/>
          <p:nvPr/>
        </p:nvSpPr>
        <p:spPr>
          <a:xfrm>
            <a:off x="9961686" y="2727522"/>
            <a:ext cx="1646476" cy="830997"/>
          </a:xfrm>
          <a:prstGeom prst="rect">
            <a:avLst/>
          </a:prstGeom>
          <a:noFill/>
        </p:spPr>
        <p:txBody>
          <a:bodyPr wrap="none" rtlCol="0">
            <a:spAutoFit/>
          </a:bodyPr>
          <a:lstStyle/>
          <a:p>
            <a:pPr algn="ctr" eaLnBrk="0" fontAlgn="base" hangingPunct="0">
              <a:spcBef>
                <a:spcPct val="0"/>
              </a:spcBef>
              <a:spcAft>
                <a:spcPct val="0"/>
              </a:spcAft>
            </a:pPr>
            <a:r>
              <a:rPr lang="zh-CN" altLang="en-US" sz="2400" b="1" dirty="0" smtClean="0">
                <a:solidFill>
                  <a:srgbClr val="FF00FF"/>
                </a:solidFill>
              </a:rPr>
              <a:t>膝</a:t>
            </a:r>
            <a:endParaRPr lang="en-US" altLang="zh-CN" sz="2400" b="1" dirty="0" smtClean="0">
              <a:solidFill>
                <a:srgbClr val="FF00FF"/>
              </a:solidFill>
            </a:endParaRPr>
          </a:p>
          <a:p>
            <a:pPr algn="ctr" eaLnBrk="0" fontAlgn="base" hangingPunct="0">
              <a:spcBef>
                <a:spcPct val="0"/>
              </a:spcBef>
              <a:spcAft>
                <a:spcPct val="0"/>
              </a:spcAft>
            </a:pPr>
            <a:r>
              <a:rPr lang="en-US" altLang="zh-CN" sz="2400" b="1" dirty="0" smtClean="0">
                <a:solidFill>
                  <a:srgbClr val="FF00FF"/>
                </a:solidFill>
              </a:rPr>
              <a:t>(</a:t>
            </a:r>
            <a:r>
              <a:rPr lang="en-US" altLang="zh-CN" sz="2400" b="1" dirty="0" err="1" smtClean="0">
                <a:solidFill>
                  <a:srgbClr val="FF00FF"/>
                </a:solidFill>
              </a:rPr>
              <a:t>PeV</a:t>
            </a:r>
            <a:r>
              <a:rPr lang="en-US" altLang="zh-CN" sz="2400" b="1" dirty="0">
                <a:solidFill>
                  <a:srgbClr val="FF00FF"/>
                </a:solidFill>
              </a:rPr>
              <a:t>~</a:t>
            </a:r>
            <a:r>
              <a:rPr lang="zh-CN" altLang="en-US" sz="2400" b="1" dirty="0" smtClean="0">
                <a:solidFill>
                  <a:srgbClr val="FF00FF"/>
                </a:solidFill>
              </a:rPr>
              <a:t>光年</a:t>
            </a:r>
            <a:r>
              <a:rPr lang="en-US" altLang="zh-CN" sz="2400" b="1" dirty="0">
                <a:solidFill>
                  <a:srgbClr val="FF00FF"/>
                </a:solidFill>
              </a:rPr>
              <a:t>)</a:t>
            </a:r>
            <a:endParaRPr lang="zh-CN" altLang="en-US" sz="2400" b="1" dirty="0">
              <a:solidFill>
                <a:srgbClr val="FF00FF"/>
              </a:solidFill>
            </a:endParaRPr>
          </a:p>
        </p:txBody>
      </p:sp>
      <p:sp>
        <p:nvSpPr>
          <p:cNvPr id="4" name="文本框 3"/>
          <p:cNvSpPr txBox="1"/>
          <p:nvPr/>
        </p:nvSpPr>
        <p:spPr>
          <a:xfrm>
            <a:off x="8998930" y="4913996"/>
            <a:ext cx="2094573" cy="830997"/>
          </a:xfrm>
          <a:prstGeom prst="rect">
            <a:avLst/>
          </a:prstGeom>
          <a:noFill/>
        </p:spPr>
        <p:txBody>
          <a:bodyPr wrap="square" rtlCol="0">
            <a:spAutoFit/>
          </a:bodyPr>
          <a:lstStyle/>
          <a:p>
            <a:pPr algn="ctr" eaLnBrk="0" fontAlgn="base" hangingPunct="0">
              <a:spcBef>
                <a:spcPct val="0"/>
              </a:spcBef>
              <a:spcAft>
                <a:spcPct val="0"/>
              </a:spcAft>
            </a:pPr>
            <a:r>
              <a:rPr lang="zh-CN" altLang="en-US" sz="2400" b="1" dirty="0" smtClean="0">
                <a:solidFill>
                  <a:srgbClr val="FF00FF"/>
                </a:solidFill>
              </a:rPr>
              <a:t>踝</a:t>
            </a:r>
            <a:endParaRPr lang="en-US" altLang="zh-CN" sz="2400" b="1" dirty="0" smtClean="0">
              <a:solidFill>
                <a:srgbClr val="FF00FF"/>
              </a:solidFill>
            </a:endParaRPr>
          </a:p>
          <a:p>
            <a:pPr algn="ctr" eaLnBrk="0" fontAlgn="base" hangingPunct="0">
              <a:spcBef>
                <a:spcPct val="0"/>
              </a:spcBef>
              <a:spcAft>
                <a:spcPct val="0"/>
              </a:spcAft>
            </a:pPr>
            <a:r>
              <a:rPr lang="en-US" altLang="zh-CN" sz="2400" b="1" dirty="0" smtClean="0">
                <a:solidFill>
                  <a:srgbClr val="FF00FF"/>
                </a:solidFill>
              </a:rPr>
              <a:t>(</a:t>
            </a:r>
            <a:r>
              <a:rPr lang="en-US" altLang="zh-CN" sz="2400" b="1" dirty="0" err="1" smtClean="0">
                <a:solidFill>
                  <a:srgbClr val="FF00FF"/>
                </a:solidFill>
              </a:rPr>
              <a:t>EeV</a:t>
            </a:r>
            <a:r>
              <a:rPr lang="en-US" altLang="zh-CN" sz="2400" b="1" dirty="0">
                <a:solidFill>
                  <a:srgbClr val="FF00FF"/>
                </a:solidFill>
              </a:rPr>
              <a:t>~</a:t>
            </a:r>
            <a:r>
              <a:rPr lang="zh-CN" altLang="en-US" sz="2400" b="1" dirty="0" smtClean="0">
                <a:solidFill>
                  <a:srgbClr val="FF00FF"/>
                </a:solidFill>
              </a:rPr>
              <a:t>千光年</a:t>
            </a:r>
            <a:r>
              <a:rPr lang="en-US" altLang="zh-CN" sz="2400" b="1" dirty="0" smtClean="0">
                <a:solidFill>
                  <a:srgbClr val="FF00FF"/>
                </a:solidFill>
              </a:rPr>
              <a:t>)</a:t>
            </a:r>
            <a:endParaRPr lang="zh-CN" altLang="en-US" sz="2400" b="1" dirty="0">
              <a:solidFill>
                <a:srgbClr val="FF00FF"/>
              </a:solidFill>
            </a:endParaRPr>
          </a:p>
        </p:txBody>
      </p:sp>
      <p:cxnSp>
        <p:nvCxnSpPr>
          <p:cNvPr id="9" name="直接箭头连接符 8"/>
          <p:cNvCxnSpPr/>
          <p:nvPr/>
        </p:nvCxnSpPr>
        <p:spPr bwMode="auto">
          <a:xfrm flipH="1">
            <a:off x="6913984" y="1617460"/>
            <a:ext cx="1903561"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文本框 9"/>
          <p:cNvSpPr txBox="1"/>
          <p:nvPr/>
        </p:nvSpPr>
        <p:spPr>
          <a:xfrm>
            <a:off x="7235616" y="1305009"/>
            <a:ext cx="1114408" cy="369332"/>
          </a:xfrm>
          <a:prstGeom prst="rect">
            <a:avLst/>
          </a:prstGeom>
          <a:noFill/>
        </p:spPr>
        <p:txBody>
          <a:bodyPr wrap="none" rtlCol="0">
            <a:spAutoFit/>
          </a:bodyPr>
          <a:lstStyle/>
          <a:p>
            <a:r>
              <a:rPr lang="zh-CN" altLang="en-US" b="1" dirty="0" smtClean="0">
                <a:solidFill>
                  <a:prstClr val="black"/>
                </a:solidFill>
              </a:rPr>
              <a:t>空间</a:t>
            </a:r>
            <a:r>
              <a:rPr lang="zh-CN" altLang="en-US" b="1" dirty="0">
                <a:solidFill>
                  <a:prstClr val="black"/>
                </a:solidFill>
              </a:rPr>
              <a:t>实验</a:t>
            </a:r>
          </a:p>
        </p:txBody>
      </p:sp>
      <p:cxnSp>
        <p:nvCxnSpPr>
          <p:cNvPr id="12" name="直接箭头连接符 11"/>
          <p:cNvCxnSpPr/>
          <p:nvPr/>
        </p:nvCxnSpPr>
        <p:spPr bwMode="auto">
          <a:xfrm>
            <a:off x="8322525" y="1817124"/>
            <a:ext cx="2899544" cy="2190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文本框 12"/>
          <p:cNvSpPr txBox="1"/>
          <p:nvPr/>
        </p:nvSpPr>
        <p:spPr>
          <a:xfrm>
            <a:off x="8938221" y="1932981"/>
            <a:ext cx="1107996" cy="369332"/>
          </a:xfrm>
          <a:prstGeom prst="rect">
            <a:avLst/>
          </a:prstGeom>
          <a:noFill/>
        </p:spPr>
        <p:txBody>
          <a:bodyPr wrap="none" rtlCol="0">
            <a:spAutoFit/>
          </a:bodyPr>
          <a:lstStyle/>
          <a:p>
            <a:r>
              <a:rPr lang="zh-CN" altLang="en-US" b="1" dirty="0" smtClean="0">
                <a:solidFill>
                  <a:prstClr val="black"/>
                </a:solidFill>
              </a:rPr>
              <a:t>地面实验</a:t>
            </a:r>
            <a:endParaRPr lang="zh-CN" altLang="en-US" b="1" dirty="0">
              <a:solidFill>
                <a:prstClr val="black"/>
              </a:solidFill>
            </a:endParaRPr>
          </a:p>
        </p:txBody>
      </p:sp>
      <p:sp>
        <p:nvSpPr>
          <p:cNvPr id="17" name="文本框 16"/>
          <p:cNvSpPr txBox="1"/>
          <p:nvPr/>
        </p:nvSpPr>
        <p:spPr>
          <a:xfrm>
            <a:off x="505963" y="4446652"/>
            <a:ext cx="5485299" cy="1077218"/>
          </a:xfrm>
          <a:prstGeom prst="rect">
            <a:avLst/>
          </a:prstGeom>
          <a:noFill/>
        </p:spPr>
        <p:txBody>
          <a:bodyPr wrap="square" rtlCol="0">
            <a:spAutoFit/>
          </a:bodyPr>
          <a:lstStyle/>
          <a:p>
            <a:pPr marL="457200" indent="-457200">
              <a:buFont typeface="Arial" panose="020B0604020202020204" pitchFamily="34" charset="0"/>
              <a:buChar char="•"/>
            </a:pPr>
            <a:r>
              <a:rPr lang="zh-CN" altLang="en-US" sz="3200" b="1" dirty="0">
                <a:solidFill>
                  <a:srgbClr val="FF0000"/>
                </a:solidFill>
              </a:rPr>
              <a:t>功率：</a:t>
            </a:r>
            <a:r>
              <a:rPr lang="en-US" altLang="zh-CN" sz="3200" b="1" dirty="0">
                <a:solidFill>
                  <a:srgbClr val="FF0000"/>
                </a:solidFill>
              </a:rPr>
              <a:t>10</a:t>
            </a:r>
            <a:r>
              <a:rPr lang="en-US" altLang="zh-CN" sz="3200" b="1" baseline="30000" dirty="0">
                <a:solidFill>
                  <a:srgbClr val="FF0000"/>
                </a:solidFill>
              </a:rPr>
              <a:t>41</a:t>
            </a:r>
            <a:r>
              <a:rPr lang="zh-CN" altLang="en-US" sz="3200" b="1" dirty="0">
                <a:solidFill>
                  <a:srgbClr val="FF0000"/>
                </a:solidFill>
              </a:rPr>
              <a:t>尔格</a:t>
            </a:r>
            <a:r>
              <a:rPr lang="en-US" altLang="zh-CN" sz="3200" b="1" dirty="0">
                <a:solidFill>
                  <a:srgbClr val="FF0000"/>
                </a:solidFill>
              </a:rPr>
              <a:t>/</a:t>
            </a:r>
            <a:r>
              <a:rPr lang="zh-CN" altLang="en-US" sz="3200" b="1" dirty="0" smtClean="0">
                <a:solidFill>
                  <a:srgbClr val="FF0000"/>
                </a:solidFill>
              </a:rPr>
              <a:t>秒</a:t>
            </a:r>
            <a:r>
              <a:rPr lang="zh-CN" altLang="en-US" sz="3200" b="1" dirty="0">
                <a:solidFill>
                  <a:srgbClr val="FF0000"/>
                </a:solidFill>
              </a:rPr>
              <a:t>，</a:t>
            </a:r>
            <a:r>
              <a:rPr lang="zh-CN" altLang="en-US" sz="3200" b="1" dirty="0" smtClean="0">
                <a:solidFill>
                  <a:srgbClr val="FF0000"/>
                </a:solidFill>
              </a:rPr>
              <a:t> </a:t>
            </a:r>
            <a:endParaRPr lang="en-US" altLang="zh-CN" sz="3200" b="1" dirty="0" smtClean="0">
              <a:solidFill>
                <a:srgbClr val="FF0000"/>
              </a:solidFill>
            </a:endParaRPr>
          </a:p>
          <a:p>
            <a:r>
              <a:rPr lang="zh-CN" altLang="en-US" sz="3200" b="1" dirty="0">
                <a:solidFill>
                  <a:srgbClr val="FF0000"/>
                </a:solidFill>
              </a:rPr>
              <a:t> </a:t>
            </a:r>
            <a:r>
              <a:rPr lang="zh-CN" altLang="en-US" sz="3200" b="1" dirty="0" smtClean="0">
                <a:solidFill>
                  <a:srgbClr val="FF0000"/>
                </a:solidFill>
              </a:rPr>
              <a:t>                 </a:t>
            </a:r>
            <a:r>
              <a:rPr lang="en-US" altLang="zh-CN" sz="3200" b="1" dirty="0" smtClean="0">
                <a:solidFill>
                  <a:srgbClr val="FF0000"/>
                </a:solidFill>
              </a:rPr>
              <a:t>~</a:t>
            </a:r>
            <a:r>
              <a:rPr lang="zh-CN" altLang="en-US" sz="3200" b="1" dirty="0" smtClean="0">
                <a:solidFill>
                  <a:srgbClr val="FF0000"/>
                </a:solidFill>
              </a:rPr>
              <a:t>超新星爆发的功率</a:t>
            </a:r>
            <a:r>
              <a:rPr lang="zh-CN" altLang="en-US" sz="3200" b="1" dirty="0">
                <a:solidFill>
                  <a:srgbClr val="FF0000"/>
                </a:solidFill>
              </a:rPr>
              <a:t>；</a:t>
            </a:r>
          </a:p>
        </p:txBody>
      </p:sp>
      <p:sp>
        <p:nvSpPr>
          <p:cNvPr id="18" name="矩形 17"/>
          <p:cNvSpPr/>
          <p:nvPr/>
        </p:nvSpPr>
        <p:spPr>
          <a:xfrm>
            <a:off x="499987" y="5577993"/>
            <a:ext cx="5750501" cy="1274195"/>
          </a:xfrm>
          <a:prstGeom prst="rect">
            <a:avLst/>
          </a:prstGeom>
        </p:spPr>
        <p:txBody>
          <a:bodyPr wrap="square">
            <a:spAutoFit/>
          </a:bodyPr>
          <a:lstStyle/>
          <a:p>
            <a:pPr marL="457200" indent="-457200" fontAlgn="base">
              <a:lnSpc>
                <a:spcPct val="80000"/>
              </a:lnSpc>
              <a:spcBef>
                <a:spcPct val="0"/>
              </a:spcBef>
              <a:spcAft>
                <a:spcPct val="0"/>
              </a:spcAft>
              <a:buFont typeface="Arial" panose="020B0604020202020204" pitchFamily="34" charset="0"/>
              <a:buChar char="•"/>
            </a:pPr>
            <a:r>
              <a:rPr lang="zh-CN" altLang="en-US" sz="3200" b="1" dirty="0" smtClean="0">
                <a:solidFill>
                  <a:srgbClr val="FF00FF"/>
                </a:solidFill>
                <a:latin typeface="宋体" panose="02010600030101010101" pitchFamily="2" charset="-122"/>
              </a:rPr>
              <a:t>新物理研究：比如暗物质粒子湮灭成伽玛或正反电子</a:t>
            </a:r>
            <a:r>
              <a:rPr lang="zh-CN" altLang="en-US" sz="3200" b="1" dirty="0">
                <a:solidFill>
                  <a:srgbClr val="FF00FF"/>
                </a:solidFill>
                <a:latin typeface="宋体" panose="02010600030101010101" pitchFamily="2" charset="-122"/>
              </a:rPr>
              <a:t>等</a:t>
            </a:r>
            <a:r>
              <a:rPr lang="zh-CN" altLang="en-US" sz="3200" b="1" dirty="0" smtClean="0">
                <a:solidFill>
                  <a:srgbClr val="FF00FF"/>
                </a:solidFill>
                <a:latin typeface="宋体" panose="02010600030101010101" pitchFamily="2" charset="-122"/>
              </a:rPr>
              <a:t>会造成能谱出现超出</a:t>
            </a:r>
            <a:endParaRPr lang="en-US" altLang="zh-CN" sz="3200" b="1" dirty="0">
              <a:solidFill>
                <a:srgbClr val="FF00FF"/>
              </a:solidFill>
              <a:latin typeface="宋体" panose="02010600030101010101" pitchFamily="2" charset="-122"/>
            </a:endParaRPr>
          </a:p>
        </p:txBody>
      </p:sp>
      <p:sp>
        <p:nvSpPr>
          <p:cNvPr id="11" name="文本框 10"/>
          <p:cNvSpPr txBox="1"/>
          <p:nvPr/>
        </p:nvSpPr>
        <p:spPr>
          <a:xfrm>
            <a:off x="491926" y="3811970"/>
            <a:ext cx="5589992" cy="584775"/>
          </a:xfrm>
          <a:prstGeom prst="rect">
            <a:avLst/>
          </a:prstGeom>
          <a:noFill/>
        </p:spPr>
        <p:txBody>
          <a:bodyPr wrap="none" rtlCol="0">
            <a:spAutoFit/>
          </a:bodyPr>
          <a:lstStyle/>
          <a:p>
            <a:pPr marL="457200" indent="-457200">
              <a:buFont typeface="Arial" panose="020B0604020202020204" pitchFamily="34" charset="0"/>
              <a:buChar char="•"/>
            </a:pPr>
            <a:r>
              <a:rPr lang="zh-CN" altLang="en-US" sz="3200" b="1" dirty="0">
                <a:solidFill>
                  <a:srgbClr val="0000FF"/>
                </a:solidFill>
              </a:rPr>
              <a:t>膝以下宇宙线起源于银河系</a:t>
            </a:r>
          </a:p>
        </p:txBody>
      </p:sp>
      <mc:AlternateContent xmlns:mc="http://schemas.openxmlformats.org/markup-compatibility/2006" xmlns:a14="http://schemas.microsoft.com/office/drawing/2010/main">
        <mc:Choice Requires="a14">
          <p:sp>
            <p:nvSpPr>
              <p:cNvPr id="14" name="文本框 13"/>
              <p:cNvSpPr txBox="1"/>
              <p:nvPr/>
            </p:nvSpPr>
            <p:spPr>
              <a:xfrm>
                <a:off x="5582320" y="1031432"/>
                <a:ext cx="1027269" cy="8180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800" i="1" smtClean="0">
                              <a:solidFill>
                                <a:srgbClr val="FF0000"/>
                              </a:solidFill>
                              <a:latin typeface="Cambria Math" panose="02040503050406030204" pitchFamily="18" charset="0"/>
                            </a:rPr>
                          </m:ctrlPr>
                        </m:sSupPr>
                        <m:e>
                          <m:r>
                            <a:rPr lang="en-US" altLang="zh-CN" sz="2800" i="1" smtClean="0">
                              <a:solidFill>
                                <a:srgbClr val="FF0000"/>
                              </a:solidFill>
                              <a:latin typeface="Cambria Math" panose="02040503050406030204" pitchFamily="18" charset="0"/>
                            </a:rPr>
                            <m:t>𝐸</m:t>
                          </m:r>
                        </m:e>
                        <m:sup>
                          <m:r>
                            <a:rPr lang="en-US" altLang="zh-CN" sz="2800" i="1" smtClean="0">
                              <a:solidFill>
                                <a:srgbClr val="FF0000"/>
                              </a:solidFill>
                              <a:latin typeface="Cambria Math" panose="02040503050406030204" pitchFamily="18" charset="0"/>
                            </a:rPr>
                            <m:t>2</m:t>
                          </m:r>
                        </m:sup>
                      </m:sSup>
                      <m:f>
                        <m:fPr>
                          <m:ctrlPr>
                            <a:rPr lang="en-US" altLang="zh-CN" sz="2800" i="1" smtClean="0">
                              <a:solidFill>
                                <a:srgbClr val="FF0000"/>
                              </a:solidFill>
                              <a:latin typeface="Cambria Math" panose="02040503050406030204" pitchFamily="18" charset="0"/>
                            </a:rPr>
                          </m:ctrlPr>
                        </m:fPr>
                        <m:num>
                          <m:r>
                            <a:rPr lang="en-US" altLang="zh-CN" sz="2800" i="1" smtClean="0">
                              <a:solidFill>
                                <a:srgbClr val="FF0000"/>
                              </a:solidFill>
                              <a:latin typeface="Cambria Math" panose="02040503050406030204" pitchFamily="18" charset="0"/>
                            </a:rPr>
                            <m:t>𝑑𝑁</m:t>
                          </m:r>
                        </m:num>
                        <m:den>
                          <m:r>
                            <a:rPr lang="en-US" altLang="zh-CN" sz="2800" i="1" smtClean="0">
                              <a:solidFill>
                                <a:srgbClr val="FF0000"/>
                              </a:solidFill>
                              <a:latin typeface="Cambria Math" panose="02040503050406030204" pitchFamily="18" charset="0"/>
                            </a:rPr>
                            <m:t>𝑑𝐸</m:t>
                          </m:r>
                        </m:den>
                      </m:f>
                    </m:oMath>
                  </m:oMathPara>
                </a14:m>
                <a:endParaRPr lang="zh-CN" altLang="en-US" sz="2800" dirty="0">
                  <a:solidFill>
                    <a:srgbClr val="FF0000"/>
                  </a:solidFill>
                </a:endParaRPr>
              </a:p>
            </p:txBody>
          </p:sp>
        </mc:Choice>
        <mc:Fallback xmlns="">
          <p:sp>
            <p:nvSpPr>
              <p:cNvPr id="14" name="文本框 13"/>
              <p:cNvSpPr txBox="1">
                <a:spLocks noRot="1" noChangeAspect="1" noMove="1" noResize="1" noEditPoints="1" noAdjustHandles="1" noChangeArrowheads="1" noChangeShapeType="1" noTextEdit="1"/>
              </p:cNvSpPr>
              <p:nvPr/>
            </p:nvSpPr>
            <p:spPr>
              <a:xfrm>
                <a:off x="5582320" y="1031432"/>
                <a:ext cx="1027269" cy="818044"/>
              </a:xfrm>
              <a:prstGeom prst="rect">
                <a:avLst/>
              </a:prstGeom>
              <a:blipFill rotWithShape="0">
                <a:blip r:embed="rId4"/>
                <a:stretch>
                  <a:fillRect/>
                </a:stretch>
              </a:blipFill>
            </p:spPr>
            <p:txBody>
              <a:bodyPr/>
              <a:lstStyle/>
              <a:p>
                <a:r>
                  <a:rPr lang="zh-CN" altLang="en-US">
                    <a:noFill/>
                  </a:rPr>
                  <a:t> </a:t>
                </a:r>
              </a:p>
            </p:txBody>
          </p:sp>
        </mc:Fallback>
      </mc:AlternateContent>
      <p:cxnSp>
        <p:nvCxnSpPr>
          <p:cNvPr id="19" name="直接箭头连接符 18"/>
          <p:cNvCxnSpPr>
            <a:stCxn id="4" idx="0"/>
          </p:cNvCxnSpPr>
          <p:nvPr/>
        </p:nvCxnSpPr>
        <p:spPr>
          <a:xfrm flipV="1">
            <a:off x="10046217" y="4672208"/>
            <a:ext cx="463120" cy="241788"/>
          </a:xfrm>
          <a:prstGeom prst="straightConnector1">
            <a:avLst/>
          </a:prstGeom>
          <a:ln>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9760113" y="2936225"/>
            <a:ext cx="836906" cy="207202"/>
          </a:xfrm>
          <a:prstGeom prst="straightConnector1">
            <a:avLst/>
          </a:prstGeom>
          <a:ln>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84059" y="824279"/>
            <a:ext cx="4739682" cy="1569660"/>
          </a:xfrm>
          <a:prstGeom prst="rect">
            <a:avLst/>
          </a:prstGeom>
          <a:noFill/>
        </p:spPr>
        <p:txBody>
          <a:bodyPr wrap="square" rtlCol="0">
            <a:spAutoFit/>
          </a:bodyPr>
          <a:lstStyle/>
          <a:p>
            <a:r>
              <a:rPr lang="zh-CN" altLang="en-US" sz="3200" b="1" dirty="0" smtClean="0">
                <a:solidFill>
                  <a:srgbClr val="0000FF"/>
                </a:solidFill>
                <a:latin typeface="宋体" panose="02010600030101010101" pitchFamily="2" charset="-122"/>
              </a:rPr>
              <a:t>原初宇宙线</a:t>
            </a:r>
            <a:r>
              <a:rPr lang="zh-CN" altLang="en-US" sz="3200" b="1" dirty="0">
                <a:solidFill>
                  <a:srgbClr val="0000FF"/>
                </a:solidFill>
                <a:latin typeface="宋体" panose="02010600030101010101" pitchFamily="2" charset="-122"/>
              </a:rPr>
              <a:t>：</a:t>
            </a:r>
            <a:r>
              <a:rPr lang="zh-CN" altLang="en-US" sz="3200" b="1" dirty="0" smtClean="0">
                <a:solidFill>
                  <a:srgbClr val="0000FF"/>
                </a:solidFill>
                <a:latin typeface="宋体" panose="02010600030101010101" pitchFamily="2" charset="-122"/>
              </a:rPr>
              <a:t>核子占</a:t>
            </a:r>
            <a:r>
              <a:rPr lang="en-US" altLang="zh-CN" sz="3200" b="1" dirty="0" smtClean="0">
                <a:solidFill>
                  <a:srgbClr val="0000FF"/>
                </a:solidFill>
                <a:latin typeface="宋体" panose="02010600030101010101" pitchFamily="2" charset="-122"/>
              </a:rPr>
              <a:t>99%</a:t>
            </a:r>
            <a:r>
              <a:rPr lang="zh-CN" altLang="en-US" sz="3200" b="1" dirty="0" smtClean="0">
                <a:solidFill>
                  <a:srgbClr val="0000FF"/>
                </a:solidFill>
                <a:latin typeface="宋体" panose="02010600030101010101" pitchFamily="2" charset="-122"/>
              </a:rPr>
              <a:t>，电子</a:t>
            </a:r>
            <a:r>
              <a:rPr lang="en-US" altLang="zh-CN" sz="3200" b="1" dirty="0" smtClean="0">
                <a:solidFill>
                  <a:srgbClr val="0000FF"/>
                </a:solidFill>
                <a:latin typeface="宋体" panose="02010600030101010101" pitchFamily="2" charset="-122"/>
              </a:rPr>
              <a:t>1%</a:t>
            </a:r>
            <a:r>
              <a:rPr lang="zh-CN" altLang="en-US" sz="3200" b="1" dirty="0" smtClean="0">
                <a:solidFill>
                  <a:srgbClr val="0000FF"/>
                </a:solidFill>
                <a:latin typeface="宋体" panose="02010600030101010101" pitchFamily="2" charset="-122"/>
              </a:rPr>
              <a:t>；次级</a:t>
            </a:r>
            <a:r>
              <a:rPr lang="zh-CN" altLang="en-US" sz="3200" b="1" dirty="0">
                <a:solidFill>
                  <a:srgbClr val="0000FF"/>
                </a:solidFill>
                <a:latin typeface="宋体" panose="02010600030101010101" pitchFamily="2" charset="-122"/>
              </a:rPr>
              <a:t>宇宙线</a:t>
            </a:r>
            <a:r>
              <a:rPr lang="zh-CN" altLang="en-US" sz="3200" b="1" dirty="0" smtClean="0">
                <a:solidFill>
                  <a:srgbClr val="0000FF"/>
                </a:solidFill>
                <a:latin typeface="宋体" panose="02010600030101010101" pitchFamily="2" charset="-122"/>
              </a:rPr>
              <a:t>很少</a:t>
            </a:r>
            <a:endParaRPr lang="en-US" altLang="zh-CN" sz="3200" b="1" dirty="0" smtClean="0">
              <a:solidFill>
                <a:srgbClr val="0000FF"/>
              </a:solidFill>
              <a:latin typeface="宋体" panose="02010600030101010101" pitchFamily="2" charset="-122"/>
            </a:endParaRPr>
          </a:p>
          <a:p>
            <a:r>
              <a:rPr lang="zh-CN" altLang="en-US" sz="3200" b="1" dirty="0">
                <a:solidFill>
                  <a:srgbClr val="00B0F0"/>
                </a:solidFill>
                <a:latin typeface="宋体" panose="02010600030101010101" pitchFamily="2" charset="-122"/>
              </a:rPr>
              <a:t>寿命</a:t>
            </a:r>
            <a:r>
              <a:rPr lang="zh-CN" altLang="en-US" sz="3200" b="1" dirty="0" smtClean="0">
                <a:solidFill>
                  <a:srgbClr val="00B0F0"/>
                </a:solidFill>
                <a:latin typeface="宋体" panose="02010600030101010101" pitchFamily="2" charset="-122"/>
              </a:rPr>
              <a:t>：</a:t>
            </a:r>
            <a:r>
              <a:rPr lang="en-US" altLang="zh-CN" sz="3200" b="1" dirty="0" smtClean="0">
                <a:solidFill>
                  <a:srgbClr val="00B0F0"/>
                </a:solidFill>
                <a:latin typeface="宋体" panose="02010600030101010101" pitchFamily="2" charset="-122"/>
              </a:rPr>
              <a:t>~1</a:t>
            </a:r>
            <a:r>
              <a:rPr lang="zh-CN" altLang="en-US" sz="3200" b="1" dirty="0" smtClean="0">
                <a:solidFill>
                  <a:srgbClr val="00B0F0"/>
                </a:solidFill>
                <a:latin typeface="宋体" panose="02010600030101010101" pitchFamily="2" charset="-122"/>
              </a:rPr>
              <a:t>千万年</a:t>
            </a:r>
            <a:endParaRPr lang="zh-CN" altLang="en-US" sz="3200" b="1" dirty="0">
              <a:solidFill>
                <a:srgbClr val="00B0F0"/>
              </a:solidFill>
              <a:latin typeface="宋体" panose="02010600030101010101" pitchFamily="2" charset="-122"/>
            </a:endParaRPr>
          </a:p>
        </p:txBody>
      </p:sp>
      <p:cxnSp>
        <p:nvCxnSpPr>
          <p:cNvPr id="6" name="直接箭头连接符 5"/>
          <p:cNvCxnSpPr/>
          <p:nvPr/>
        </p:nvCxnSpPr>
        <p:spPr>
          <a:xfrm>
            <a:off x="8762953" y="5204263"/>
            <a:ext cx="0" cy="51414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905470" y="5195190"/>
            <a:ext cx="753732" cy="523220"/>
          </a:xfrm>
          <a:prstGeom prst="rect">
            <a:avLst/>
          </a:prstGeom>
          <a:noFill/>
        </p:spPr>
        <p:txBody>
          <a:bodyPr wrap="none" rtlCol="0">
            <a:spAutoFit/>
          </a:bodyPr>
          <a:lstStyle/>
          <a:p>
            <a:r>
              <a:rPr lang="en-US" altLang="zh-CN" sz="2800" b="1" dirty="0" smtClean="0">
                <a:solidFill>
                  <a:srgbClr val="FF0000"/>
                </a:solidFill>
              </a:rPr>
              <a:t>LHC</a:t>
            </a:r>
            <a:endParaRPr lang="zh-CN" altLang="en-US" sz="2800" b="1" dirty="0">
              <a:solidFill>
                <a:srgbClr val="FF0000"/>
              </a:solidFill>
            </a:endParaRPr>
          </a:p>
        </p:txBody>
      </p:sp>
      <p:sp>
        <p:nvSpPr>
          <p:cNvPr id="5" name="文本框 4"/>
          <p:cNvSpPr txBox="1"/>
          <p:nvPr/>
        </p:nvSpPr>
        <p:spPr>
          <a:xfrm>
            <a:off x="11093503" y="4185042"/>
            <a:ext cx="1271502" cy="523220"/>
          </a:xfrm>
          <a:prstGeom prst="rect">
            <a:avLst/>
          </a:prstGeom>
          <a:noFill/>
        </p:spPr>
        <p:txBody>
          <a:bodyPr wrap="none" rtlCol="0">
            <a:spAutoFit/>
          </a:bodyPr>
          <a:lstStyle/>
          <a:p>
            <a:r>
              <a:rPr lang="en-US" altLang="zh-CN" sz="2800" b="1" dirty="0" smtClean="0">
                <a:solidFill>
                  <a:srgbClr val="FF0000"/>
                </a:solidFill>
                <a:latin typeface="宋体" panose="02010600030101010101" pitchFamily="2" charset="-122"/>
              </a:rPr>
              <a:t>50</a:t>
            </a:r>
            <a:r>
              <a:rPr lang="zh-CN" altLang="en-US" sz="2800" b="1" dirty="0" smtClean="0">
                <a:solidFill>
                  <a:srgbClr val="FF0000"/>
                </a:solidFill>
                <a:latin typeface="宋体" panose="02010600030101010101" pitchFamily="2" charset="-122"/>
              </a:rPr>
              <a:t>焦耳</a:t>
            </a:r>
            <a:endParaRPr lang="zh-CN" altLang="en-US" sz="2800" b="1" dirty="0">
              <a:solidFill>
                <a:srgbClr val="FF0000"/>
              </a:solidFill>
              <a:latin typeface="宋体" panose="02010600030101010101" pitchFamily="2" charset="-122"/>
            </a:endParaRPr>
          </a:p>
        </p:txBody>
      </p:sp>
      <p:cxnSp>
        <p:nvCxnSpPr>
          <p:cNvPr id="15" name="直接箭头连接符 14"/>
          <p:cNvCxnSpPr/>
          <p:nvPr/>
        </p:nvCxnSpPr>
        <p:spPr>
          <a:xfrm flipH="1">
            <a:off x="11398736" y="4672208"/>
            <a:ext cx="337993" cy="53205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8285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83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p:bldP spid="17" grpId="0"/>
      <p:bldP spid="18" grpId="0"/>
      <p:bldP spid="11"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0140" y="245652"/>
            <a:ext cx="8324715" cy="769441"/>
          </a:xfrm>
          <a:prstGeom prst="rect">
            <a:avLst/>
          </a:prstGeom>
          <a:noFill/>
        </p:spPr>
        <p:txBody>
          <a:bodyPr wrap="none" rtlCol="0">
            <a:spAutoFit/>
          </a:bodyPr>
          <a:lstStyle/>
          <a:p>
            <a:pPr algn="ctr"/>
            <a:r>
              <a:rPr lang="zh-CN" altLang="en-US" sz="4400" b="1" dirty="0">
                <a:solidFill>
                  <a:srgbClr val="000000"/>
                </a:solidFill>
              </a:rPr>
              <a:t>太阳系和</a:t>
            </a:r>
            <a:r>
              <a:rPr lang="zh-CN" altLang="en-US" sz="4400" b="1" dirty="0" smtClean="0">
                <a:solidFill>
                  <a:srgbClr val="000000"/>
                </a:solidFill>
              </a:rPr>
              <a:t>宇宙线</a:t>
            </a:r>
            <a:r>
              <a:rPr lang="zh-CN" altLang="en-US" sz="4400" b="1" dirty="0">
                <a:solidFill>
                  <a:srgbClr val="000000"/>
                </a:solidFill>
              </a:rPr>
              <a:t>之</a:t>
            </a:r>
            <a:r>
              <a:rPr lang="zh-CN" altLang="en-US" sz="4400" b="1" dirty="0" smtClean="0">
                <a:solidFill>
                  <a:srgbClr val="000000"/>
                </a:solidFill>
              </a:rPr>
              <a:t>元素丰度</a:t>
            </a:r>
            <a:r>
              <a:rPr lang="zh-CN" altLang="en-US" sz="4400" b="1" dirty="0">
                <a:solidFill>
                  <a:srgbClr val="000000"/>
                </a:solidFill>
              </a:rPr>
              <a:t>比较</a:t>
            </a:r>
          </a:p>
        </p:txBody>
      </p:sp>
      <p:pic>
        <p:nvPicPr>
          <p:cNvPr id="2" name="图片 1"/>
          <p:cNvPicPr>
            <a:picLocks noChangeAspect="1"/>
          </p:cNvPicPr>
          <p:nvPr/>
        </p:nvPicPr>
        <p:blipFill>
          <a:blip r:embed="rId3"/>
          <a:stretch>
            <a:fillRect/>
          </a:stretch>
        </p:blipFill>
        <p:spPr>
          <a:xfrm>
            <a:off x="3972232" y="1059284"/>
            <a:ext cx="4220404" cy="5465176"/>
          </a:xfrm>
          <a:prstGeom prst="rect">
            <a:avLst/>
          </a:prstGeom>
        </p:spPr>
      </p:pic>
      <p:sp>
        <p:nvSpPr>
          <p:cNvPr id="4" name="文本框 3"/>
          <p:cNvSpPr txBox="1"/>
          <p:nvPr/>
        </p:nvSpPr>
        <p:spPr>
          <a:xfrm>
            <a:off x="305491" y="1252893"/>
            <a:ext cx="3996751" cy="5147162"/>
          </a:xfrm>
          <a:prstGeom prst="rect">
            <a:avLst/>
          </a:prstGeom>
          <a:noFill/>
        </p:spPr>
        <p:txBody>
          <a:bodyPr wrap="square" rtlCol="0">
            <a:spAutoFit/>
          </a:bodyPr>
          <a:lstStyle/>
          <a:p>
            <a:r>
              <a:rPr lang="zh-CN" altLang="en-US" sz="3600" b="1" dirty="0" smtClean="0">
                <a:solidFill>
                  <a:srgbClr val="000000"/>
                </a:solidFill>
              </a:rPr>
              <a:t>原初宇宙线：</a:t>
            </a:r>
            <a:endParaRPr lang="en-US" altLang="zh-CN" sz="3600" b="1" dirty="0" smtClean="0">
              <a:solidFill>
                <a:srgbClr val="000000"/>
              </a:solidFill>
            </a:endParaRPr>
          </a:p>
          <a:p>
            <a:pPr marL="571500" indent="-571500">
              <a:buFont typeface="Arial" panose="020B0604020202020204" pitchFamily="34" charset="0"/>
              <a:buChar char="•"/>
            </a:pPr>
            <a:r>
              <a:rPr lang="zh-CN" altLang="en-US" sz="3600" b="1" dirty="0" smtClean="0">
                <a:solidFill>
                  <a:srgbClr val="000000"/>
                </a:solidFill>
              </a:rPr>
              <a:t>质子：</a:t>
            </a:r>
            <a:r>
              <a:rPr lang="en-US" altLang="zh-CN" sz="3600" b="1" dirty="0" smtClean="0">
                <a:solidFill>
                  <a:srgbClr val="000000"/>
                </a:solidFill>
              </a:rPr>
              <a:t>86%</a:t>
            </a:r>
          </a:p>
          <a:p>
            <a:pPr marL="571500" indent="-571500">
              <a:buFont typeface="Arial" panose="020B0604020202020204" pitchFamily="34" charset="0"/>
              <a:buChar char="•"/>
            </a:pPr>
            <a:r>
              <a:rPr lang="zh-CN" altLang="en-US" sz="3600" b="1" dirty="0" smtClean="0">
                <a:solidFill>
                  <a:srgbClr val="000000"/>
                </a:solidFill>
              </a:rPr>
              <a:t>氦核：</a:t>
            </a:r>
            <a:r>
              <a:rPr lang="en-US" altLang="zh-CN" sz="3600" b="1" dirty="0" smtClean="0">
                <a:solidFill>
                  <a:srgbClr val="000000"/>
                </a:solidFill>
              </a:rPr>
              <a:t>12%</a:t>
            </a:r>
          </a:p>
          <a:p>
            <a:pPr marL="571500" indent="-571500">
              <a:buFont typeface="Arial" panose="020B0604020202020204" pitchFamily="34" charset="0"/>
              <a:buChar char="•"/>
            </a:pPr>
            <a:r>
              <a:rPr lang="zh-CN" altLang="en-US" sz="3600" b="1" dirty="0" smtClean="0">
                <a:solidFill>
                  <a:srgbClr val="000000"/>
                </a:solidFill>
              </a:rPr>
              <a:t>重核：  </a:t>
            </a:r>
            <a:r>
              <a:rPr lang="en-US" altLang="zh-CN" sz="3600" b="1" dirty="0" smtClean="0">
                <a:solidFill>
                  <a:srgbClr val="000000"/>
                </a:solidFill>
              </a:rPr>
              <a:t>1%</a:t>
            </a:r>
          </a:p>
          <a:p>
            <a:pPr marL="571500" indent="-571500">
              <a:buFont typeface="Arial" panose="020B0604020202020204" pitchFamily="34" charset="0"/>
              <a:buChar char="•"/>
            </a:pPr>
            <a:r>
              <a:rPr lang="zh-CN" altLang="en-US" sz="3600" b="1" dirty="0" smtClean="0">
                <a:solidFill>
                  <a:srgbClr val="000000"/>
                </a:solidFill>
              </a:rPr>
              <a:t>电子：  </a:t>
            </a:r>
            <a:r>
              <a:rPr lang="en-US" altLang="zh-CN" sz="3600" b="1" dirty="0" smtClean="0">
                <a:solidFill>
                  <a:srgbClr val="000000"/>
                </a:solidFill>
              </a:rPr>
              <a:t>1%</a:t>
            </a:r>
          </a:p>
          <a:p>
            <a:pPr marL="571500" indent="-571500">
              <a:buFont typeface="Arial" panose="020B0604020202020204" pitchFamily="34" charset="0"/>
              <a:buChar char="•"/>
            </a:pPr>
            <a:r>
              <a:rPr lang="zh-CN" altLang="en-US" sz="3600" b="1" dirty="0">
                <a:solidFill>
                  <a:srgbClr val="000000"/>
                </a:solidFill>
              </a:rPr>
              <a:t>其他：</a:t>
            </a:r>
            <a:r>
              <a:rPr lang="en-US" altLang="zh-CN" sz="3600" b="1" dirty="0">
                <a:solidFill>
                  <a:srgbClr val="000000"/>
                </a:solidFill>
              </a:rPr>
              <a:t>0.1</a:t>
            </a:r>
            <a:r>
              <a:rPr lang="en-US" altLang="zh-CN" sz="3600" b="1" dirty="0" smtClean="0">
                <a:solidFill>
                  <a:srgbClr val="000000"/>
                </a:solidFill>
              </a:rPr>
              <a:t>%</a:t>
            </a:r>
          </a:p>
          <a:p>
            <a:r>
              <a:rPr lang="zh-CN" altLang="en-US" sz="3600" b="1" dirty="0" smtClean="0">
                <a:solidFill>
                  <a:srgbClr val="0000CC"/>
                </a:solidFill>
              </a:rPr>
              <a:t>次级宇宙线：</a:t>
            </a:r>
            <a:endParaRPr lang="en-US" altLang="zh-CN" sz="3600" b="1" dirty="0" smtClean="0">
              <a:solidFill>
                <a:srgbClr val="0000CC"/>
              </a:solidFill>
            </a:endParaRPr>
          </a:p>
          <a:p>
            <a:r>
              <a:rPr lang="en-US" altLang="zh-CN" sz="3600" b="1" dirty="0" err="1" smtClean="0">
                <a:solidFill>
                  <a:srgbClr val="0000CC"/>
                </a:solidFill>
              </a:rPr>
              <a:t>Li,Be,B</a:t>
            </a:r>
            <a:r>
              <a:rPr lang="en-US" altLang="zh-CN" sz="3600" b="1" dirty="0">
                <a:solidFill>
                  <a:srgbClr val="0000CC"/>
                </a:solidFill>
              </a:rPr>
              <a:t>,</a:t>
            </a:r>
            <a:r>
              <a:rPr lang="zh-CN" altLang="en-US" sz="3600" b="1" dirty="0" smtClean="0">
                <a:solidFill>
                  <a:srgbClr val="0000CC"/>
                </a:solidFill>
              </a:rPr>
              <a:t>亚铁</a:t>
            </a:r>
            <a:r>
              <a:rPr lang="en-US" altLang="zh-CN" sz="3600" b="1" dirty="0">
                <a:solidFill>
                  <a:srgbClr val="0000CC"/>
                </a:solidFill>
              </a:rPr>
              <a:t>,</a:t>
            </a:r>
            <a:endParaRPr lang="en-US" altLang="zh-CN" sz="3600" b="1" dirty="0" smtClean="0">
              <a:solidFill>
                <a:srgbClr val="0000CC"/>
              </a:solidFill>
            </a:endParaRPr>
          </a:p>
          <a:p>
            <a:r>
              <a:rPr lang="zh-CN" altLang="en-US" sz="3600" b="1" dirty="0" smtClean="0">
                <a:solidFill>
                  <a:srgbClr val="0000CC"/>
                </a:solidFill>
              </a:rPr>
              <a:t>比如</a:t>
            </a:r>
            <a:r>
              <a:rPr lang="en-US" altLang="zh-CN" sz="3600" b="1" dirty="0" smtClean="0">
                <a:solidFill>
                  <a:srgbClr val="0000CC"/>
                </a:solidFill>
              </a:rPr>
              <a:t>B/C~0.1</a:t>
            </a:r>
            <a:endParaRPr lang="en-US" altLang="zh-CN" sz="3600" b="1" dirty="0">
              <a:solidFill>
                <a:srgbClr val="0000CC"/>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33701971"/>
              </p:ext>
            </p:extLst>
          </p:nvPr>
        </p:nvGraphicFramePr>
        <p:xfrm>
          <a:off x="3097947" y="4971449"/>
          <a:ext cx="1135469" cy="786093"/>
        </p:xfrm>
        <a:graphic>
          <a:graphicData uri="http://schemas.openxmlformats.org/presentationml/2006/ole">
            <mc:AlternateContent xmlns:mc="http://schemas.openxmlformats.org/markup-compatibility/2006">
              <mc:Choice xmlns:v="urn:schemas-microsoft-com:vml" Requires="v">
                <p:oleObj spid="_x0000_s11291" name="Equation" r:id="rId4" imgW="330120" imgH="228600" progId="Equation.DSMT4">
                  <p:embed/>
                </p:oleObj>
              </mc:Choice>
              <mc:Fallback>
                <p:oleObj name="Equation" r:id="rId4" imgW="330120" imgH="228600" progId="Equation.DSMT4">
                  <p:embed/>
                  <p:pic>
                    <p:nvPicPr>
                      <p:cNvPr id="0" name=""/>
                      <p:cNvPicPr/>
                      <p:nvPr/>
                    </p:nvPicPr>
                    <p:blipFill>
                      <a:blip r:embed="rId5"/>
                      <a:stretch>
                        <a:fillRect/>
                      </a:stretch>
                    </p:blipFill>
                    <p:spPr>
                      <a:xfrm>
                        <a:off x="3097947" y="4971449"/>
                        <a:ext cx="1135469" cy="786093"/>
                      </a:xfrm>
                      <a:prstGeom prst="rect">
                        <a:avLst/>
                      </a:prstGeom>
                    </p:spPr>
                  </p:pic>
                </p:oleObj>
              </mc:Fallback>
            </mc:AlternateContent>
          </a:graphicData>
        </a:graphic>
      </p:graphicFrame>
      <p:pic>
        <p:nvPicPr>
          <p:cNvPr id="6" name="图片 5"/>
          <p:cNvPicPr>
            <a:picLocks noChangeAspect="1"/>
          </p:cNvPicPr>
          <p:nvPr/>
        </p:nvPicPr>
        <p:blipFill>
          <a:blip r:embed="rId6"/>
          <a:stretch>
            <a:fillRect/>
          </a:stretch>
        </p:blipFill>
        <p:spPr>
          <a:xfrm>
            <a:off x="8351935" y="1104664"/>
            <a:ext cx="3544736" cy="4921790"/>
          </a:xfrm>
          <a:prstGeom prst="rect">
            <a:avLst/>
          </a:prstGeom>
        </p:spPr>
      </p:pic>
      <p:sp>
        <p:nvSpPr>
          <p:cNvPr id="7" name="矩形 6"/>
          <p:cNvSpPr/>
          <p:nvPr/>
        </p:nvSpPr>
        <p:spPr>
          <a:xfrm>
            <a:off x="8281126" y="6184611"/>
            <a:ext cx="3930538" cy="215444"/>
          </a:xfrm>
          <a:prstGeom prst="rect">
            <a:avLst/>
          </a:prstGeom>
        </p:spPr>
        <p:txBody>
          <a:bodyPr wrap="square">
            <a:spAutoFit/>
          </a:bodyPr>
          <a:lstStyle/>
          <a:p>
            <a:r>
              <a:rPr lang="en-US" altLang="zh-CN" sz="800" b="1" dirty="0" smtClean="0">
                <a:latin typeface="Times-Roman"/>
              </a:rPr>
              <a:t>Ne Z=10   Na Z=11   Mg Z=12   Si Z=14   </a:t>
            </a:r>
            <a:r>
              <a:rPr lang="el-GR" altLang="zh-CN" sz="800" b="1" baseline="30000" dirty="0" smtClean="0">
                <a:latin typeface="Times-Roman"/>
              </a:rPr>
              <a:t>50</a:t>
            </a:r>
            <a:r>
              <a:rPr lang="en-US" altLang="zh-CN" sz="800" b="1" dirty="0" smtClean="0">
                <a:latin typeface="Times-Roman"/>
              </a:rPr>
              <a:t>Ca Z=20   </a:t>
            </a:r>
            <a:r>
              <a:rPr lang="en-US" altLang="zh-CN" sz="800" b="1" dirty="0" err="1" smtClean="0">
                <a:latin typeface="Times-Roman"/>
              </a:rPr>
              <a:t>Ti</a:t>
            </a:r>
            <a:r>
              <a:rPr lang="en-US" altLang="zh-CN" sz="800" b="1" dirty="0" smtClean="0">
                <a:latin typeface="Times-Roman"/>
              </a:rPr>
              <a:t> Z=22   Fe Z=26</a:t>
            </a:r>
            <a:endParaRPr lang="zh-CN" altLang="en-US" sz="800" b="1" dirty="0"/>
          </a:p>
        </p:txBody>
      </p:sp>
    </p:spTree>
    <p:extLst>
      <p:ext uri="{BB962C8B-B14F-4D97-AF65-F5344CB8AC3E}">
        <p14:creationId xmlns:p14="http://schemas.microsoft.com/office/powerpoint/2010/main" val="1100939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idx="4294967295"/>
          </p:nvPr>
        </p:nvSpPr>
        <p:spPr>
          <a:xfrm>
            <a:off x="2209800" y="152400"/>
            <a:ext cx="7772400" cy="609600"/>
          </a:xfrm>
        </p:spPr>
        <p:txBody>
          <a:bodyPr/>
          <a:lstStyle/>
          <a:p>
            <a:r>
              <a:rPr lang="zh-CN" altLang="en-US" b="1"/>
              <a:t>银河系宇宙线的起源、加速</a:t>
            </a:r>
          </a:p>
        </p:txBody>
      </p:sp>
      <p:sp>
        <p:nvSpPr>
          <p:cNvPr id="346117" name="Rectangle 5"/>
          <p:cNvSpPr>
            <a:spLocks noGrp="1" noChangeArrowheads="1"/>
          </p:cNvSpPr>
          <p:nvPr>
            <p:ph type="body" idx="4294967295"/>
          </p:nvPr>
        </p:nvSpPr>
        <p:spPr>
          <a:xfrm>
            <a:off x="180465" y="1007664"/>
            <a:ext cx="11790956" cy="5791200"/>
          </a:xfrm>
        </p:spPr>
        <p:txBody>
          <a:bodyPr/>
          <a:lstStyle/>
          <a:p>
            <a:r>
              <a:rPr lang="zh-CN" altLang="en-US" sz="2800" b="1" dirty="0"/>
              <a:t>1934年，</a:t>
            </a:r>
            <a:r>
              <a:rPr lang="en-US" altLang="zh-CN" sz="2800" b="1" dirty="0"/>
              <a:t>Baade</a:t>
            </a:r>
            <a:r>
              <a:rPr lang="zh-CN" altLang="en-US" sz="2800" b="1" dirty="0"/>
              <a:t>和</a:t>
            </a:r>
            <a:r>
              <a:rPr lang="en-US" altLang="zh-CN" sz="2800" b="1" dirty="0"/>
              <a:t>Zwicky</a:t>
            </a:r>
            <a:r>
              <a:rPr lang="zh-CN" altLang="en-US" sz="2800" b="1" dirty="0"/>
              <a:t>猜测：</a:t>
            </a:r>
            <a:r>
              <a:rPr lang="zh-CN" altLang="en-US" sz="2800" b="1" dirty="0">
                <a:solidFill>
                  <a:srgbClr val="FF0000"/>
                </a:solidFill>
              </a:rPr>
              <a:t>“……，宇宙线是由超新星产生的。</a:t>
            </a:r>
            <a:r>
              <a:rPr lang="zh-CN" altLang="en-US" sz="2800" b="1" dirty="0">
                <a:solidFill>
                  <a:srgbClr val="3333FF"/>
                </a:solidFill>
              </a:rPr>
              <a:t>假定在每个星云中每一千年左右有一棵超新星出现，则在地球上所观测到的宇宙线强度将为</a:t>
            </a:r>
            <a:r>
              <a:rPr lang="en-US" altLang="zh-CN" sz="2800" b="1" dirty="0">
                <a:solidFill>
                  <a:srgbClr val="3333FF"/>
                </a:solidFill>
                <a:cs typeface="Times New Roman" panose="02020603050405020304" pitchFamily="18" charset="0"/>
              </a:rPr>
              <a:t>σ=2•10</a:t>
            </a:r>
            <a:r>
              <a:rPr lang="en-US" altLang="zh-CN" sz="2800" b="1" baseline="30000" dirty="0">
                <a:solidFill>
                  <a:srgbClr val="3333FF"/>
                </a:solidFill>
                <a:cs typeface="Times New Roman" panose="02020603050405020304" pitchFamily="18" charset="0"/>
              </a:rPr>
              <a:t>-3</a:t>
            </a:r>
            <a:r>
              <a:rPr lang="zh-CN" altLang="en-US" sz="2800" b="1" dirty="0">
                <a:solidFill>
                  <a:srgbClr val="3333FF"/>
                </a:solidFill>
              </a:rPr>
              <a:t>尔格/厘米</a:t>
            </a:r>
            <a:r>
              <a:rPr lang="zh-CN" altLang="en-US" sz="2800" b="1" baseline="30000" dirty="0">
                <a:solidFill>
                  <a:srgbClr val="3333FF"/>
                </a:solidFill>
              </a:rPr>
              <a:t>2</a:t>
            </a:r>
            <a:r>
              <a:rPr lang="zh-CN" altLang="en-US" sz="2800" b="1" dirty="0">
                <a:solidFill>
                  <a:srgbClr val="3333FF"/>
                </a:solidFill>
              </a:rPr>
              <a:t> </a:t>
            </a:r>
            <a:r>
              <a:rPr lang="en-US" altLang="zh-CN" sz="2800" b="1" dirty="0">
                <a:solidFill>
                  <a:srgbClr val="3333FF"/>
                </a:solidFill>
                <a:cs typeface="Times New Roman" panose="02020603050405020304" pitchFamily="18" charset="0"/>
              </a:rPr>
              <a:t>•</a:t>
            </a:r>
            <a:r>
              <a:rPr lang="zh-CN" altLang="en-US" sz="2800" b="1" dirty="0">
                <a:solidFill>
                  <a:srgbClr val="3333FF"/>
                </a:solidFill>
              </a:rPr>
              <a:t>秒量级。</a:t>
            </a:r>
            <a:r>
              <a:rPr lang="zh-CN" altLang="en-US" sz="2800" b="1" dirty="0">
                <a:solidFill>
                  <a:srgbClr val="FF0000"/>
                </a:solidFill>
              </a:rPr>
              <a:t>观测值约为</a:t>
            </a:r>
            <a:r>
              <a:rPr lang="zh-CN" altLang="en-US" sz="2800" b="1" dirty="0">
                <a:solidFill>
                  <a:srgbClr val="FF0000"/>
                </a:solidFill>
                <a:cs typeface="Times New Roman" panose="02020603050405020304" pitchFamily="18" charset="0"/>
              </a:rPr>
              <a:t>3</a:t>
            </a:r>
            <a:r>
              <a:rPr lang="en-US" altLang="zh-CN" sz="2800" b="1" dirty="0">
                <a:solidFill>
                  <a:srgbClr val="FF0000"/>
                </a:solidFill>
                <a:cs typeface="Times New Roman" panose="02020603050405020304" pitchFamily="18" charset="0"/>
              </a:rPr>
              <a:t>•10</a:t>
            </a:r>
            <a:r>
              <a:rPr lang="en-US" altLang="zh-CN" sz="2800" b="1" baseline="30000" dirty="0">
                <a:solidFill>
                  <a:srgbClr val="FF0000"/>
                </a:solidFill>
                <a:cs typeface="Times New Roman" panose="02020603050405020304" pitchFamily="18" charset="0"/>
              </a:rPr>
              <a:t>-3</a:t>
            </a:r>
            <a:r>
              <a:rPr lang="zh-CN" altLang="en-US" sz="2800" b="1" dirty="0">
                <a:solidFill>
                  <a:srgbClr val="FF0000"/>
                </a:solidFill>
              </a:rPr>
              <a:t>尔格/厘米</a:t>
            </a:r>
            <a:r>
              <a:rPr lang="zh-CN" altLang="en-US" sz="2800" b="1" baseline="30000" dirty="0">
                <a:solidFill>
                  <a:srgbClr val="FF0000"/>
                </a:solidFill>
              </a:rPr>
              <a:t>2</a:t>
            </a:r>
            <a:r>
              <a:rPr lang="zh-CN" altLang="en-US" sz="2800" b="1" dirty="0">
                <a:solidFill>
                  <a:srgbClr val="FF0000"/>
                </a:solidFill>
              </a:rPr>
              <a:t> </a:t>
            </a:r>
            <a:r>
              <a:rPr lang="en-US" altLang="zh-CN" sz="2800" b="1" dirty="0">
                <a:solidFill>
                  <a:srgbClr val="FF0000"/>
                </a:solidFill>
                <a:cs typeface="Times New Roman" panose="02020603050405020304" pitchFamily="18" charset="0"/>
              </a:rPr>
              <a:t>•</a:t>
            </a:r>
            <a:r>
              <a:rPr lang="zh-CN" altLang="en-US" sz="2800" b="1" dirty="0">
                <a:solidFill>
                  <a:srgbClr val="FF0000"/>
                </a:solidFill>
              </a:rPr>
              <a:t>秒。……”；</a:t>
            </a:r>
          </a:p>
          <a:p>
            <a:r>
              <a:rPr lang="zh-CN" altLang="en-US" sz="2800" b="1" dirty="0"/>
              <a:t>费米1949提出宇宙线与磁云碰撞得到加速（二级费米加速</a:t>
            </a:r>
            <a:r>
              <a:rPr lang="zh-CN" altLang="en-US" sz="2800" b="1" dirty="0" smtClean="0"/>
              <a:t>），</a:t>
            </a:r>
            <a:r>
              <a:rPr lang="zh-CN" altLang="en-US" sz="2800" b="1" i="1" u="sng" dirty="0" smtClean="0">
                <a:solidFill>
                  <a:srgbClr val="FF0000"/>
                </a:solidFill>
              </a:rPr>
              <a:t>幂率谱</a:t>
            </a:r>
            <a:r>
              <a:rPr lang="zh-CN" altLang="en-US" sz="2800" b="1" dirty="0" smtClean="0">
                <a:solidFill>
                  <a:srgbClr val="FF0000"/>
                </a:solidFill>
              </a:rPr>
              <a:t>；</a:t>
            </a:r>
            <a:endParaRPr lang="zh-CN" altLang="en-US" sz="2800" b="1" dirty="0">
              <a:solidFill>
                <a:srgbClr val="FF0000"/>
              </a:solidFill>
            </a:endParaRPr>
          </a:p>
          <a:p>
            <a:r>
              <a:rPr lang="zh-CN" altLang="en-US" sz="2800" b="1" dirty="0" smtClean="0">
                <a:solidFill>
                  <a:srgbClr val="FF00FF"/>
                </a:solidFill>
              </a:rPr>
              <a:t>激波加速理论（一级</a:t>
            </a:r>
            <a:r>
              <a:rPr lang="zh-CN" altLang="en-US" sz="2800" b="1" dirty="0">
                <a:solidFill>
                  <a:srgbClr val="FF00FF"/>
                </a:solidFill>
              </a:rPr>
              <a:t>费米</a:t>
            </a:r>
            <a:r>
              <a:rPr lang="zh-CN" altLang="en-US" sz="2800" b="1" dirty="0" smtClean="0">
                <a:solidFill>
                  <a:srgbClr val="FF00FF"/>
                </a:solidFill>
              </a:rPr>
              <a:t>加速）：</a:t>
            </a:r>
            <a:r>
              <a:rPr lang="zh-CN" altLang="en-US" sz="2800" b="1" i="1" u="sng" dirty="0" smtClean="0">
                <a:solidFill>
                  <a:srgbClr val="FF0000"/>
                </a:solidFill>
              </a:rPr>
              <a:t>能谱幂率接近</a:t>
            </a:r>
            <a:r>
              <a:rPr lang="en-US" altLang="zh-CN" sz="2800" b="1" i="1" u="sng" dirty="0" smtClean="0">
                <a:solidFill>
                  <a:srgbClr val="FF0000"/>
                </a:solidFill>
              </a:rPr>
              <a:t>-2</a:t>
            </a:r>
            <a:r>
              <a:rPr lang="en-US" altLang="zh-CN" sz="2800" b="1" dirty="0" smtClean="0">
                <a:solidFill>
                  <a:srgbClr val="FF0000"/>
                </a:solidFill>
              </a:rPr>
              <a:t>！</a:t>
            </a:r>
            <a:endParaRPr lang="zh-CN" altLang="en-US" sz="2800" b="1" dirty="0">
              <a:solidFill>
                <a:srgbClr val="FF0000"/>
              </a:solidFill>
            </a:endParaRPr>
          </a:p>
        </p:txBody>
      </p:sp>
      <p:pic>
        <p:nvPicPr>
          <p:cNvPr id="3461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65" y="4038600"/>
            <a:ext cx="2209800"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6120" name="Picture 8" descr="crab_0052_xray_widefiel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4065" y="4038600"/>
            <a:ext cx="22098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34612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3865" y="4038600"/>
            <a:ext cx="2209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6129" name="Picture 17" descr="fig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9865" y="4098925"/>
            <a:ext cx="2438400" cy="214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6126" name="Text Box 14"/>
          <p:cNvSpPr txBox="1">
            <a:spLocks noChangeArrowheads="1"/>
          </p:cNvSpPr>
          <p:nvPr/>
        </p:nvSpPr>
        <p:spPr bwMode="auto">
          <a:xfrm>
            <a:off x="180465" y="6384926"/>
            <a:ext cx="1922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000" b="1">
                <a:solidFill>
                  <a:srgbClr val="3333FF"/>
                </a:solidFill>
              </a:rPr>
              <a:t>太阳（</a:t>
            </a:r>
            <a:r>
              <a:rPr kumimoji="1" lang="en-US" altLang="zh-CN" sz="2000" b="1">
                <a:solidFill>
                  <a:srgbClr val="3333FF"/>
                </a:solidFill>
              </a:rPr>
              <a:t>10</a:t>
            </a:r>
            <a:r>
              <a:rPr kumimoji="1" lang="en-US" altLang="zh-CN" sz="2000" b="1" baseline="30000">
                <a:solidFill>
                  <a:srgbClr val="3333FF"/>
                </a:solidFill>
              </a:rPr>
              <a:t>11</a:t>
            </a:r>
            <a:r>
              <a:rPr kumimoji="1" lang="en-US" altLang="zh-CN" sz="2000" b="1">
                <a:solidFill>
                  <a:srgbClr val="3333FF"/>
                </a:solidFill>
              </a:rPr>
              <a:t>eV）</a:t>
            </a:r>
            <a:endParaRPr kumimoji="1" lang="zh-CN" altLang="en-US" sz="2000" b="1">
              <a:solidFill>
                <a:srgbClr val="3333FF"/>
              </a:solidFill>
            </a:endParaRPr>
          </a:p>
        </p:txBody>
      </p:sp>
      <p:sp>
        <p:nvSpPr>
          <p:cNvPr id="346128" name="Text Box 16"/>
          <p:cNvSpPr txBox="1">
            <a:spLocks noChangeArrowheads="1"/>
          </p:cNvSpPr>
          <p:nvPr/>
        </p:nvSpPr>
        <p:spPr bwMode="auto">
          <a:xfrm>
            <a:off x="2466465" y="6354764"/>
            <a:ext cx="40417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000" b="1" dirty="0">
                <a:solidFill>
                  <a:srgbClr val="3333FF"/>
                </a:solidFill>
              </a:rPr>
              <a:t>脉冲星，壳星超新星（ </a:t>
            </a:r>
            <a:r>
              <a:rPr kumimoji="1" lang="en-US" altLang="zh-CN" sz="2000" b="1" dirty="0">
                <a:solidFill>
                  <a:srgbClr val="3333FF"/>
                </a:solidFill>
              </a:rPr>
              <a:t>10</a:t>
            </a:r>
            <a:r>
              <a:rPr kumimoji="1" lang="en-US" altLang="zh-CN" sz="2000" b="1" baseline="30000" dirty="0">
                <a:solidFill>
                  <a:srgbClr val="3333FF"/>
                </a:solidFill>
              </a:rPr>
              <a:t>14-16</a:t>
            </a:r>
            <a:r>
              <a:rPr kumimoji="1" lang="en-US" altLang="zh-CN" sz="2000" b="1" dirty="0">
                <a:solidFill>
                  <a:srgbClr val="3333FF"/>
                </a:solidFill>
              </a:rPr>
              <a:t>eV）</a:t>
            </a:r>
            <a:endParaRPr kumimoji="1" lang="zh-CN" altLang="en-US" sz="2000" b="1" dirty="0">
              <a:solidFill>
                <a:srgbClr val="3333FF"/>
              </a:solidFill>
            </a:endParaRPr>
          </a:p>
        </p:txBody>
      </p:sp>
      <p:sp>
        <p:nvSpPr>
          <p:cNvPr id="346130" name="Text Box 18"/>
          <p:cNvSpPr txBox="1">
            <a:spLocks noChangeArrowheads="1"/>
          </p:cNvSpPr>
          <p:nvPr/>
        </p:nvSpPr>
        <p:spPr bwMode="auto">
          <a:xfrm>
            <a:off x="6657465" y="6276976"/>
            <a:ext cx="2484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000" b="1" dirty="0">
                <a:solidFill>
                  <a:srgbClr val="3333FF"/>
                </a:solidFill>
              </a:rPr>
              <a:t>微类星体，脉冲双星</a:t>
            </a: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64003" y="5084520"/>
            <a:ext cx="2507418" cy="1190628"/>
          </a:xfrm>
          <a:prstGeom prst="rect">
            <a:avLst/>
          </a:prstGeom>
        </p:spPr>
      </p:pic>
      <p:sp>
        <p:nvSpPr>
          <p:cNvPr id="3" name="文本框 2"/>
          <p:cNvSpPr txBox="1"/>
          <p:nvPr/>
        </p:nvSpPr>
        <p:spPr>
          <a:xfrm>
            <a:off x="9464003" y="6276976"/>
            <a:ext cx="2507418" cy="400110"/>
          </a:xfrm>
          <a:prstGeom prst="rect">
            <a:avLst/>
          </a:prstGeom>
          <a:noFill/>
        </p:spPr>
        <p:txBody>
          <a:bodyPr wrap="none" rtlCol="0">
            <a:spAutoFit/>
          </a:bodyPr>
          <a:lstStyle/>
          <a:p>
            <a:r>
              <a:rPr lang="zh-CN" altLang="en-US" sz="2000" b="1" smtClean="0">
                <a:solidFill>
                  <a:srgbClr val="0000FF"/>
                </a:solidFill>
              </a:rPr>
              <a:t>银心，</a:t>
            </a:r>
            <a:r>
              <a:rPr lang="zh-CN" altLang="en-US" sz="2000" b="1">
                <a:solidFill>
                  <a:srgbClr val="0000FF"/>
                </a:solidFill>
              </a:rPr>
              <a:t>超</a:t>
            </a:r>
            <a:r>
              <a:rPr lang="zh-CN" altLang="en-US" sz="2000" b="1" smtClean="0">
                <a:solidFill>
                  <a:srgbClr val="0000FF"/>
                </a:solidFill>
              </a:rPr>
              <a:t>大</a:t>
            </a:r>
            <a:r>
              <a:rPr lang="zh-CN" altLang="en-US" sz="2000" b="1">
                <a:solidFill>
                  <a:srgbClr val="0000FF"/>
                </a:solidFill>
              </a:rPr>
              <a:t>质量</a:t>
            </a:r>
            <a:r>
              <a:rPr lang="zh-CN" altLang="en-US" sz="2000" b="1" smtClean="0">
                <a:solidFill>
                  <a:srgbClr val="0000FF"/>
                </a:solidFill>
              </a:rPr>
              <a:t>黑洞</a:t>
            </a:r>
            <a:endParaRPr lang="zh-CN" altLang="en-US" sz="2000" b="1" dirty="0">
              <a:solidFill>
                <a:srgbClr val="0000FF"/>
              </a:solidFill>
            </a:endParaRPr>
          </a:p>
        </p:txBody>
      </p:sp>
      <p:pic>
        <p:nvPicPr>
          <p:cNvPr id="15" name="图片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47442" y="3946358"/>
            <a:ext cx="2267570" cy="1089612"/>
          </a:xfrm>
          <a:prstGeom prst="rect">
            <a:avLst/>
          </a:prstGeom>
        </p:spPr>
      </p:pic>
    </p:spTree>
    <p:extLst>
      <p:ext uri="{BB962C8B-B14F-4D97-AF65-F5344CB8AC3E}">
        <p14:creationId xmlns:p14="http://schemas.microsoft.com/office/powerpoint/2010/main" val="1189598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61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61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61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61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61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61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461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61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6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6" grpId="0"/>
      <p:bldP spid="346128" grpId="0"/>
      <p:bldP spid="346130"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0402" name="Group 2"/>
          <p:cNvGrpSpPr>
            <a:grpSpLocks/>
          </p:cNvGrpSpPr>
          <p:nvPr/>
        </p:nvGrpSpPr>
        <p:grpSpPr bwMode="auto">
          <a:xfrm>
            <a:off x="1633538" y="1687514"/>
            <a:ext cx="8997950" cy="4186237"/>
            <a:chOff x="0" y="0"/>
            <a:chExt cx="11998150" cy="5582652"/>
          </a:xfrm>
        </p:grpSpPr>
        <p:pic>
          <p:nvPicPr>
            <p:cNvPr id="230412" name="图片 3"/>
            <p:cNvPicPr>
              <a:picLocks noChangeAspect="1" noChangeArrowheads="1"/>
            </p:cNvPicPr>
            <p:nvPr/>
          </p:nvPicPr>
          <p:blipFill>
            <a:blip r:embed="rId3" cstate="screen">
              <a:extLst>
                <a:ext uri="{28A0092B-C50C-407E-A947-70E740481C1C}">
                  <a14:useLocalDpi xmlns:a14="http://schemas.microsoft.com/office/drawing/2010/main"/>
                </a:ext>
              </a:extLst>
            </a:blip>
            <a:srcRect t="-89"/>
            <a:stretch>
              <a:fillRect/>
            </a:stretch>
          </p:blipFill>
          <p:spPr bwMode="auto">
            <a:xfrm>
              <a:off x="0" y="112294"/>
              <a:ext cx="11849853" cy="534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13" name="矩形 4"/>
            <p:cNvSpPr>
              <a:spLocks noChangeArrowheads="1"/>
            </p:cNvSpPr>
            <p:nvPr/>
          </p:nvSpPr>
          <p:spPr bwMode="auto">
            <a:xfrm>
              <a:off x="5740823" y="0"/>
              <a:ext cx="6257327" cy="55826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endParaRPr>
            </a:p>
          </p:txBody>
        </p:sp>
      </p:grpSp>
      <p:sp>
        <p:nvSpPr>
          <p:cNvPr id="230403" name="矩形 6"/>
          <p:cNvSpPr>
            <a:spLocks noChangeArrowheads="1"/>
          </p:cNvSpPr>
          <p:nvPr/>
        </p:nvSpPr>
        <p:spPr bwMode="auto">
          <a:xfrm>
            <a:off x="7323138" y="1803400"/>
            <a:ext cx="2851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1800" b="1">
                <a:solidFill>
                  <a:srgbClr val="000000"/>
                </a:solidFill>
                <a:latin typeface="Arial" panose="020B0604020202020204" pitchFamily="34" charset="0"/>
              </a:rPr>
              <a:t>激波速度</a:t>
            </a:r>
            <a:r>
              <a:rPr lang="en-US" altLang="zh-CN" sz="1800" b="1">
                <a:solidFill>
                  <a:srgbClr val="000000"/>
                </a:solidFill>
                <a:latin typeface="Arial" panose="020B0604020202020204" pitchFamily="34" charset="0"/>
              </a:rPr>
              <a:t>: </a:t>
            </a:r>
            <a:r>
              <a:rPr lang="en-US" altLang="zh-CN" sz="1800" b="1" i="1">
                <a:solidFill>
                  <a:srgbClr val="000000"/>
                </a:solidFill>
                <a:latin typeface="Arial" panose="020B0604020202020204" pitchFamily="34" charset="0"/>
              </a:rPr>
              <a:t>u</a:t>
            </a:r>
            <a:r>
              <a:rPr lang="en-US" altLang="zh-CN" sz="900" b="1" i="1">
                <a:solidFill>
                  <a:srgbClr val="000000"/>
                </a:solidFill>
                <a:latin typeface="Arial" panose="020B0604020202020204" pitchFamily="34" charset="0"/>
              </a:rPr>
              <a:t>s</a:t>
            </a:r>
            <a:endParaRPr lang="zh-CN" altLang="en-US" sz="900" b="1" i="1">
              <a:solidFill>
                <a:srgbClr val="000000"/>
              </a:solidFill>
              <a:latin typeface="Arial" panose="020B0604020202020204" pitchFamily="34" charset="0"/>
            </a:endParaRPr>
          </a:p>
          <a:p>
            <a:pPr fontAlgn="base">
              <a:lnSpc>
                <a:spcPct val="100000"/>
              </a:lnSpc>
              <a:spcBef>
                <a:spcPct val="0"/>
              </a:spcBef>
              <a:spcAft>
                <a:spcPct val="0"/>
              </a:spcAft>
              <a:buFont typeface="Arial" panose="020B0604020202020204" pitchFamily="34" charset="0"/>
              <a:buNone/>
            </a:pPr>
            <a:r>
              <a:rPr lang="zh-CN" altLang="en-US" sz="1800" b="1">
                <a:solidFill>
                  <a:srgbClr val="000000"/>
                </a:solidFill>
                <a:latin typeface="Arial" panose="020B0604020202020204" pitchFamily="34" charset="0"/>
              </a:rPr>
              <a:t>激波上的宇宙线密度</a:t>
            </a:r>
            <a:r>
              <a:rPr lang="en-US" altLang="zh-CN" sz="1800" b="1">
                <a:solidFill>
                  <a:srgbClr val="000000"/>
                </a:solidFill>
                <a:latin typeface="Arial" panose="020B0604020202020204" pitchFamily="34" charset="0"/>
              </a:rPr>
              <a:t>: </a:t>
            </a:r>
            <a:r>
              <a:rPr lang="en-US" altLang="zh-CN" sz="1800" b="1" i="1">
                <a:solidFill>
                  <a:srgbClr val="000000"/>
                </a:solidFill>
                <a:latin typeface="Arial" panose="020B0604020202020204" pitchFamily="34" charset="0"/>
              </a:rPr>
              <a:t>n</a:t>
            </a:r>
            <a:endParaRPr lang="zh-CN" altLang="en-US" sz="1800" b="1">
              <a:solidFill>
                <a:srgbClr val="000000"/>
              </a:solidFill>
            </a:endParaRPr>
          </a:p>
        </p:txBody>
      </p:sp>
      <p:sp>
        <p:nvSpPr>
          <p:cNvPr id="230404" name="矩形 7"/>
          <p:cNvSpPr>
            <a:spLocks noChangeArrowheads="1"/>
          </p:cNvSpPr>
          <p:nvPr/>
        </p:nvSpPr>
        <p:spPr bwMode="auto">
          <a:xfrm>
            <a:off x="7326313" y="2500314"/>
            <a:ext cx="2044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1800" b="1">
                <a:solidFill>
                  <a:srgbClr val="000000"/>
                </a:solidFill>
                <a:latin typeface="Arial" panose="020B0604020202020204" pitchFamily="34" charset="0"/>
              </a:rPr>
              <a:t>每次穿越激波面：</a:t>
            </a:r>
          </a:p>
        </p:txBody>
      </p:sp>
      <p:sp>
        <p:nvSpPr>
          <p:cNvPr id="230405" name="矩形 8"/>
          <p:cNvSpPr>
            <a:spLocks noChangeArrowheads="1"/>
          </p:cNvSpPr>
          <p:nvPr/>
        </p:nvSpPr>
        <p:spPr bwMode="auto">
          <a:xfrm>
            <a:off x="7323138" y="2917825"/>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1800" b="1">
                <a:solidFill>
                  <a:srgbClr val="000000"/>
                </a:solidFill>
              </a:rPr>
              <a:t>得到能量的比率为</a:t>
            </a:r>
          </a:p>
        </p:txBody>
      </p:sp>
      <p:pic>
        <p:nvPicPr>
          <p:cNvPr id="230406" name="图片 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31025" y="3236914"/>
            <a:ext cx="247808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07" name="矩形 10"/>
          <p:cNvSpPr>
            <a:spLocks noChangeArrowheads="1"/>
          </p:cNvSpPr>
          <p:nvPr/>
        </p:nvSpPr>
        <p:spPr bwMode="auto">
          <a:xfrm>
            <a:off x="7323139" y="3684589"/>
            <a:ext cx="2509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1800" b="1">
                <a:solidFill>
                  <a:srgbClr val="000000"/>
                </a:solidFill>
                <a:latin typeface="Arial" panose="020B0604020202020204" pitchFamily="34" charset="0"/>
              </a:rPr>
              <a:t>宇宙线数量逃逸比率为</a:t>
            </a:r>
          </a:p>
        </p:txBody>
      </p:sp>
      <p:sp>
        <p:nvSpPr>
          <p:cNvPr id="230408" name="矩形 12"/>
          <p:cNvSpPr>
            <a:spLocks noChangeArrowheads="1"/>
          </p:cNvSpPr>
          <p:nvPr/>
        </p:nvSpPr>
        <p:spPr bwMode="auto">
          <a:xfrm>
            <a:off x="7323139" y="5705479"/>
            <a:ext cx="13477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1800" b="1" dirty="0" smtClean="0">
                <a:solidFill>
                  <a:srgbClr val="000000"/>
                </a:solidFill>
                <a:latin typeface="Arial" panose="020B0604020202020204" pitchFamily="34" charset="0"/>
              </a:rPr>
              <a:t>微分</a:t>
            </a:r>
            <a:r>
              <a:rPr lang="zh-CN" altLang="en-US" sz="1800" b="1" dirty="0">
                <a:solidFill>
                  <a:srgbClr val="000000"/>
                </a:solidFill>
                <a:latin typeface="Arial" panose="020B0604020202020204" pitchFamily="34" charset="0"/>
              </a:rPr>
              <a:t>能谱为</a:t>
            </a:r>
          </a:p>
        </p:txBody>
      </p:sp>
      <p:pic>
        <p:nvPicPr>
          <p:cNvPr id="230409" name="文本框 14"/>
          <p:cNvPicPr>
            <a:picLocks noRot="1" noChangeAspect="1" noEditPoints="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73888" y="4054476"/>
            <a:ext cx="24749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410" name="文本框 15"/>
          <p:cNvPicPr>
            <a:picLocks noRot="1" noChangeAspect="1" noEditPoints="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973888" y="6192840"/>
            <a:ext cx="24749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11" name="文本框 16"/>
          <p:cNvSpPr>
            <a:spLocks noChangeArrowheads="1"/>
          </p:cNvSpPr>
          <p:nvPr/>
        </p:nvSpPr>
        <p:spPr bwMode="auto">
          <a:xfrm>
            <a:off x="2898508" y="252414"/>
            <a:ext cx="6365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00000"/>
              </a:lnSpc>
              <a:spcBef>
                <a:spcPct val="0"/>
              </a:spcBef>
              <a:spcAft>
                <a:spcPct val="0"/>
              </a:spcAft>
              <a:buFont typeface="Arial" panose="020B0604020202020204" pitchFamily="34" charset="0"/>
              <a:buNone/>
            </a:pPr>
            <a:r>
              <a:rPr lang="zh-CN" altLang="en-US" sz="6000" b="1" dirty="0">
                <a:solidFill>
                  <a:srgbClr val="000000"/>
                </a:solidFill>
              </a:rPr>
              <a:t>激波</a:t>
            </a:r>
            <a:r>
              <a:rPr lang="zh-CN" altLang="en-US" sz="6000" b="1" i="1" dirty="0">
                <a:solidFill>
                  <a:srgbClr val="FF0000"/>
                </a:solidFill>
              </a:rPr>
              <a:t>加速</a:t>
            </a:r>
            <a:r>
              <a:rPr lang="zh-CN" altLang="en-US" sz="6000" b="1" dirty="0">
                <a:solidFill>
                  <a:srgbClr val="000000"/>
                </a:solidFill>
              </a:rPr>
              <a:t>和幂率谱</a:t>
            </a:r>
            <a:endParaRPr lang="zh-CN" altLang="en-US" sz="1800" dirty="0">
              <a:solidFill>
                <a:srgbClr val="000000"/>
              </a:solidFill>
              <a:latin typeface="Arial" panose="020B0604020202020204" pitchFamily="34" charset="0"/>
            </a:endParaRPr>
          </a:p>
        </p:txBody>
      </p:sp>
      <p:graphicFrame>
        <p:nvGraphicFramePr>
          <p:cNvPr id="2" name="对象 1"/>
          <p:cNvGraphicFramePr>
            <a:graphicFrameLocks noChangeAspect="1"/>
          </p:cNvGraphicFramePr>
          <p:nvPr>
            <p:extLst/>
          </p:nvPr>
        </p:nvGraphicFramePr>
        <p:xfrm>
          <a:off x="7451186" y="4767936"/>
          <a:ext cx="1238571" cy="767914"/>
        </p:xfrm>
        <a:graphic>
          <a:graphicData uri="http://schemas.openxmlformats.org/presentationml/2006/ole">
            <mc:AlternateContent xmlns:mc="http://schemas.openxmlformats.org/markup-compatibility/2006">
              <mc:Choice xmlns:v="urn:schemas-microsoft-com:vml" Requires="v">
                <p:oleObj spid="_x0000_s9270" name="Equation" r:id="rId7" imgW="634680" imgH="393480" progId="Equation.DSMT4">
                  <p:embed/>
                </p:oleObj>
              </mc:Choice>
              <mc:Fallback>
                <p:oleObj name="Equation" r:id="rId7" imgW="634680" imgH="393480" progId="Equation.DSMT4">
                  <p:embed/>
                  <p:pic>
                    <p:nvPicPr>
                      <p:cNvPr id="0" name=""/>
                      <p:cNvPicPr/>
                      <p:nvPr/>
                    </p:nvPicPr>
                    <p:blipFill>
                      <a:blip r:embed="rId8"/>
                      <a:stretch>
                        <a:fillRect/>
                      </a:stretch>
                    </p:blipFill>
                    <p:spPr>
                      <a:xfrm>
                        <a:off x="7451186" y="4767936"/>
                        <a:ext cx="1238571" cy="767914"/>
                      </a:xfrm>
                      <a:prstGeom prst="rect">
                        <a:avLst/>
                      </a:prstGeom>
                    </p:spPr>
                  </p:pic>
                </p:oleObj>
              </mc:Fallback>
            </mc:AlternateContent>
          </a:graphicData>
        </a:graphic>
      </p:graphicFrame>
    </p:spTree>
    <p:extLst>
      <p:ext uri="{BB962C8B-B14F-4D97-AF65-F5344CB8AC3E}">
        <p14:creationId xmlns:p14="http://schemas.microsoft.com/office/powerpoint/2010/main" val="492377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idx="4294967295"/>
          </p:nvPr>
        </p:nvSpPr>
        <p:spPr>
          <a:xfrm>
            <a:off x="1981200" y="44450"/>
            <a:ext cx="8229600" cy="1143000"/>
          </a:xfrm>
        </p:spPr>
        <p:txBody>
          <a:bodyPr/>
          <a:lstStyle/>
          <a:p>
            <a:pPr eaLnBrk="1" hangingPunct="1"/>
            <a:r>
              <a:rPr lang="en-US" altLang="zh-CN" b="1" smtClean="0"/>
              <a:t>Hillas</a:t>
            </a:r>
            <a:r>
              <a:rPr lang="zh-CN" altLang="en-US" b="1" smtClean="0"/>
              <a:t>图</a:t>
            </a:r>
            <a:r>
              <a:rPr lang="en-US" altLang="zh-CN" b="1" smtClean="0"/>
              <a:t>:   </a:t>
            </a:r>
            <a:r>
              <a:rPr lang="en-US" altLang="zh-CN" b="1" smtClean="0">
                <a:solidFill>
                  <a:srgbClr val="FF0000"/>
                </a:solidFill>
              </a:rPr>
              <a:t>E</a:t>
            </a:r>
            <a:r>
              <a:rPr lang="en-US" altLang="zh-CN" b="1" baseline="-25000" smtClean="0">
                <a:solidFill>
                  <a:srgbClr val="FF0000"/>
                </a:solidFill>
              </a:rPr>
              <a:t>max</a:t>
            </a:r>
            <a:r>
              <a:rPr lang="en-US" altLang="zh-CN" b="1" smtClean="0"/>
              <a:t>~(</a:t>
            </a:r>
            <a:r>
              <a:rPr lang="en-US" altLang="zh-CN" b="1" smtClean="0">
                <a:latin typeface="Times New Roman" panose="02020603050405020304" pitchFamily="18" charset="0"/>
                <a:cs typeface="Times New Roman" panose="02020603050405020304" pitchFamily="18" charset="0"/>
              </a:rPr>
              <a:t>u</a:t>
            </a:r>
            <a:r>
              <a:rPr lang="en-US" altLang="zh-CN" b="1" baseline="-25000" smtClean="0">
                <a:latin typeface="Times New Roman" panose="02020603050405020304" pitchFamily="18" charset="0"/>
                <a:cs typeface="Times New Roman" panose="02020603050405020304" pitchFamily="18" charset="0"/>
              </a:rPr>
              <a:t>s</a:t>
            </a:r>
            <a:r>
              <a:rPr lang="en-US" altLang="zh-CN" b="1" smtClean="0">
                <a:latin typeface="Times New Roman" panose="02020603050405020304" pitchFamily="18" charset="0"/>
                <a:cs typeface="Times New Roman" panose="02020603050405020304" pitchFamily="18" charset="0"/>
              </a:rPr>
              <a:t>/c)</a:t>
            </a:r>
            <a:r>
              <a:rPr lang="el-GR" altLang="en-US" b="1" smtClean="0">
                <a:latin typeface="Times New Roman" panose="02020603050405020304" pitchFamily="18" charset="0"/>
                <a:cs typeface="Times New Roman" panose="02020603050405020304" pitchFamily="18" charset="0"/>
              </a:rPr>
              <a:t>• </a:t>
            </a:r>
            <a:r>
              <a:rPr lang="en-US" altLang="zh-CN" b="1" smtClean="0">
                <a:cs typeface="Arial" panose="020B0604020202020204" pitchFamily="34" charset="0"/>
              </a:rPr>
              <a:t>q </a:t>
            </a:r>
            <a:r>
              <a:rPr lang="el-GR" altLang="en-US" b="1" smtClean="0">
                <a:latin typeface="Times New Roman" panose="02020603050405020304" pitchFamily="18" charset="0"/>
                <a:cs typeface="Times New Roman" panose="02020603050405020304" pitchFamily="18" charset="0"/>
              </a:rPr>
              <a:t>•</a:t>
            </a:r>
            <a:r>
              <a:rPr lang="en-US" altLang="zh-CN" b="1" smtClean="0">
                <a:cs typeface="Arial" panose="020B0604020202020204" pitchFamily="34" charset="0"/>
              </a:rPr>
              <a:t>B </a:t>
            </a:r>
            <a:r>
              <a:rPr lang="en-US" altLang="zh-CN" b="1" smtClean="0">
                <a:latin typeface="Times New Roman" panose="02020603050405020304" pitchFamily="18" charset="0"/>
                <a:cs typeface="Times New Roman" panose="02020603050405020304" pitchFamily="18" charset="0"/>
              </a:rPr>
              <a:t>•</a:t>
            </a:r>
            <a:r>
              <a:rPr lang="en-US" altLang="zh-CN" b="1" smtClean="0">
                <a:cs typeface="Arial" panose="020B0604020202020204" pitchFamily="34" charset="0"/>
              </a:rPr>
              <a:t> L</a:t>
            </a:r>
          </a:p>
        </p:txBody>
      </p:sp>
      <p:sp>
        <p:nvSpPr>
          <p:cNvPr id="231427" name="Rectangle 3"/>
          <p:cNvSpPr>
            <a:spLocks noGrp="1" noChangeArrowheads="1"/>
          </p:cNvSpPr>
          <p:nvPr>
            <p:ph type="body" idx="4294967295"/>
          </p:nvPr>
        </p:nvSpPr>
        <p:spPr>
          <a:xfrm>
            <a:off x="1631950" y="1341438"/>
            <a:ext cx="3600450" cy="5111750"/>
          </a:xfrm>
        </p:spPr>
        <p:txBody>
          <a:bodyPr/>
          <a:lstStyle/>
          <a:p>
            <a:pPr eaLnBrk="1" hangingPunct="1"/>
            <a:r>
              <a:rPr lang="zh-CN" altLang="en-US" sz="2800" b="1"/>
              <a:t>河内</a:t>
            </a:r>
            <a:r>
              <a:rPr lang="en-US" altLang="zh-CN" sz="2800" b="1"/>
              <a:t>(&lt;10**18eV)</a:t>
            </a:r>
            <a:r>
              <a:rPr lang="zh-CN" altLang="en-US" sz="2800" b="1"/>
              <a:t>：</a:t>
            </a:r>
          </a:p>
          <a:p>
            <a:pPr lvl="1" eaLnBrk="1" hangingPunct="1"/>
            <a:r>
              <a:rPr lang="zh-CN" altLang="en-US" sz="2400" b="1">
                <a:solidFill>
                  <a:srgbClr val="0000CC"/>
                </a:solidFill>
              </a:rPr>
              <a:t>超新星遗迹；</a:t>
            </a:r>
          </a:p>
          <a:p>
            <a:pPr lvl="1" eaLnBrk="1" hangingPunct="1"/>
            <a:r>
              <a:rPr lang="zh-CN" altLang="en-US" sz="2400" b="1">
                <a:solidFill>
                  <a:srgbClr val="FF33CC"/>
                </a:solidFill>
              </a:rPr>
              <a:t>脉冲星；</a:t>
            </a:r>
          </a:p>
          <a:p>
            <a:pPr lvl="1" eaLnBrk="1" hangingPunct="1"/>
            <a:r>
              <a:rPr lang="zh-CN" altLang="en-US" sz="2400" b="1">
                <a:solidFill>
                  <a:srgbClr val="0000CC"/>
                </a:solidFill>
              </a:rPr>
              <a:t>恒星风；</a:t>
            </a:r>
          </a:p>
          <a:p>
            <a:pPr lvl="1" eaLnBrk="1" hangingPunct="1"/>
            <a:r>
              <a:rPr lang="zh-CN" altLang="en-US" sz="2400" b="1"/>
              <a:t>微类星体；</a:t>
            </a:r>
          </a:p>
          <a:p>
            <a:pPr lvl="1" eaLnBrk="1" hangingPunct="1"/>
            <a:r>
              <a:rPr lang="en-US" altLang="zh-CN" sz="2400" b="1"/>
              <a:t>OB</a:t>
            </a:r>
            <a:r>
              <a:rPr lang="zh-CN" altLang="en-US" sz="2400" b="1"/>
              <a:t>星协；</a:t>
            </a:r>
          </a:p>
          <a:p>
            <a:pPr lvl="1" eaLnBrk="1" hangingPunct="1"/>
            <a:r>
              <a:rPr lang="zh-CN" altLang="en-US" sz="2400" b="1">
                <a:solidFill>
                  <a:srgbClr val="FF0000"/>
                </a:solidFill>
              </a:rPr>
              <a:t>银心；</a:t>
            </a:r>
          </a:p>
          <a:p>
            <a:pPr eaLnBrk="1" hangingPunct="1"/>
            <a:r>
              <a:rPr lang="zh-CN" altLang="en-US" sz="2800" b="1"/>
              <a:t>河外</a:t>
            </a:r>
            <a:r>
              <a:rPr lang="en-US" altLang="zh-CN" sz="2800" b="1"/>
              <a:t>(&gt;10**18eV)</a:t>
            </a:r>
            <a:r>
              <a:rPr lang="zh-CN" altLang="en-US" sz="2800" b="1"/>
              <a:t>：</a:t>
            </a:r>
          </a:p>
          <a:p>
            <a:pPr lvl="1" eaLnBrk="1" hangingPunct="1"/>
            <a:r>
              <a:rPr lang="zh-CN" altLang="en-US" sz="2400" b="1"/>
              <a:t>活动星系核；</a:t>
            </a:r>
          </a:p>
          <a:p>
            <a:pPr lvl="1" eaLnBrk="1" hangingPunct="1"/>
            <a:r>
              <a:rPr lang="en-US" altLang="zh-CN" sz="2400" b="1"/>
              <a:t>GRB</a:t>
            </a:r>
            <a:r>
              <a:rPr lang="zh-CN" altLang="en-US" sz="2400" b="1"/>
              <a:t>；</a:t>
            </a:r>
          </a:p>
        </p:txBody>
      </p:sp>
      <p:pic>
        <p:nvPicPr>
          <p:cNvPr id="231428" name="Picture 4" descr="hillas"/>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92651" y="1104900"/>
            <a:ext cx="5795963"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7149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38200"/>
            <a:ext cx="9144000" cy="5562600"/>
          </a:xfrm>
          <a:prstGeom prst="rect">
            <a:avLst/>
          </a:prstGeom>
          <a:noFill/>
          <a:ln w="9525">
            <a:solidFill>
              <a:srgbClr val="000066"/>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4" name="Text Box 2"/>
          <p:cNvSpPr txBox="1">
            <a:spLocks noChangeArrowheads="1"/>
          </p:cNvSpPr>
          <p:nvPr/>
        </p:nvSpPr>
        <p:spPr bwMode="auto">
          <a:xfrm>
            <a:off x="0" y="-30265"/>
            <a:ext cx="12191999" cy="875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ctr" defTabSz="449263" fontAlgn="base">
              <a:spcBef>
                <a:spcPct val="0"/>
              </a:spcBef>
              <a:spcAft>
                <a:spcPct val="0"/>
              </a:spcAft>
              <a:buSzPct val="100000"/>
            </a:pPr>
            <a:r>
              <a:rPr lang="en-US" altLang="zh-CN" sz="4400" dirty="0"/>
              <a:t>CR Interactions in the Interstellar Medium</a:t>
            </a:r>
          </a:p>
        </p:txBody>
      </p:sp>
      <p:pic>
        <p:nvPicPr>
          <p:cNvPr id="235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63000" y="1066801"/>
            <a:ext cx="1709738" cy="758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6401" y="2286001"/>
            <a:ext cx="1128713" cy="1179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7" name="Oval 5"/>
          <p:cNvSpPr>
            <a:spLocks noChangeArrowheads="1"/>
          </p:cNvSpPr>
          <p:nvPr/>
        </p:nvSpPr>
        <p:spPr bwMode="auto">
          <a:xfrm>
            <a:off x="5022850" y="4235451"/>
            <a:ext cx="3492500" cy="2112963"/>
          </a:xfrm>
          <a:prstGeom prst="ellipse">
            <a:avLst/>
          </a:prstGeom>
          <a:gradFill rotWithShape="0">
            <a:gsLst>
              <a:gs pos="0">
                <a:srgbClr val="FFCC00"/>
              </a:gs>
              <a:gs pos="100000">
                <a:srgbClr val="FF0000"/>
              </a:gs>
            </a:gsLst>
            <a:path path="shape">
              <a:fillToRect l="50000" t="50000" r="50000" b="50000"/>
            </a:path>
          </a:gra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grpSp>
        <p:nvGrpSpPr>
          <p:cNvPr id="23558" name="Group 6"/>
          <p:cNvGrpSpPr>
            <a:grpSpLocks/>
          </p:cNvGrpSpPr>
          <p:nvPr/>
        </p:nvGrpSpPr>
        <p:grpSpPr bwMode="auto">
          <a:xfrm>
            <a:off x="4303710" y="1662111"/>
            <a:ext cx="403224" cy="447674"/>
            <a:chOff x="1751" y="1047"/>
            <a:chExt cx="254" cy="282"/>
          </a:xfrm>
        </p:grpSpPr>
        <p:sp>
          <p:nvSpPr>
            <p:cNvPr id="23559" name="Rectangle 7"/>
            <p:cNvSpPr>
              <a:spLocks noChangeArrowheads="1"/>
            </p:cNvSpPr>
            <p:nvPr/>
          </p:nvSpPr>
          <p:spPr bwMode="auto">
            <a:xfrm>
              <a:off x="1751" y="1095"/>
              <a:ext cx="179"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FF3399"/>
                  </a:solidFill>
                </a:rPr>
                <a:t>e</a:t>
              </a:r>
            </a:p>
          </p:txBody>
        </p:sp>
        <p:grpSp>
          <p:nvGrpSpPr>
            <p:cNvPr id="23560" name="Group 8"/>
            <p:cNvGrpSpPr>
              <a:grpSpLocks/>
            </p:cNvGrpSpPr>
            <p:nvPr/>
          </p:nvGrpSpPr>
          <p:grpSpPr bwMode="auto">
            <a:xfrm>
              <a:off x="1836" y="1047"/>
              <a:ext cx="169" cy="223"/>
              <a:chOff x="1836" y="1047"/>
              <a:chExt cx="169" cy="223"/>
            </a:xfrm>
          </p:grpSpPr>
          <p:sp>
            <p:nvSpPr>
              <p:cNvPr id="23561" name="Text Box 9"/>
              <p:cNvSpPr txBox="1">
                <a:spLocks noChangeArrowheads="1"/>
              </p:cNvSpPr>
              <p:nvPr/>
            </p:nvSpPr>
            <p:spPr bwMode="auto">
              <a:xfrm>
                <a:off x="1836" y="1047"/>
                <a:ext cx="169"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200">
                    <a:solidFill>
                      <a:srgbClr val="FF3399"/>
                    </a:solidFill>
                  </a:rPr>
                  <a:t>+</a:t>
                </a:r>
              </a:p>
            </p:txBody>
          </p:sp>
          <p:sp>
            <p:nvSpPr>
              <p:cNvPr id="23562" name="Text Box 10"/>
              <p:cNvSpPr txBox="1">
                <a:spLocks noChangeArrowheads="1"/>
              </p:cNvSpPr>
              <p:nvPr/>
            </p:nvSpPr>
            <p:spPr bwMode="auto">
              <a:xfrm>
                <a:off x="1847" y="1055"/>
                <a:ext cx="158"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600">
                    <a:solidFill>
                      <a:srgbClr val="FF3399"/>
                    </a:solidFill>
                  </a:rPr>
                  <a:t>-</a:t>
                </a:r>
              </a:p>
            </p:txBody>
          </p:sp>
        </p:grpSp>
      </p:grpSp>
      <p:sp>
        <p:nvSpPr>
          <p:cNvPr id="23563" name="Oval 11"/>
          <p:cNvSpPr>
            <a:spLocks noChangeArrowheads="1"/>
          </p:cNvSpPr>
          <p:nvPr/>
        </p:nvSpPr>
        <p:spPr bwMode="auto">
          <a:xfrm>
            <a:off x="4648200" y="1066800"/>
            <a:ext cx="3962400" cy="3886200"/>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64" name="Text Box 12"/>
          <p:cNvSpPr txBox="1">
            <a:spLocks noChangeArrowheads="1"/>
          </p:cNvSpPr>
          <p:nvPr/>
        </p:nvSpPr>
        <p:spPr bwMode="auto">
          <a:xfrm>
            <a:off x="2025650" y="3505201"/>
            <a:ext cx="82296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pic>
        <p:nvPicPr>
          <p:cNvPr id="2356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4914" y="5349876"/>
            <a:ext cx="968375" cy="5191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6" name="Line 14"/>
          <p:cNvSpPr>
            <a:spLocks noChangeShapeType="1"/>
          </p:cNvSpPr>
          <p:nvPr/>
        </p:nvSpPr>
        <p:spPr bwMode="auto">
          <a:xfrm>
            <a:off x="4559300" y="1431925"/>
            <a:ext cx="4110038" cy="38100"/>
          </a:xfrm>
          <a:prstGeom prst="line">
            <a:avLst/>
          </a:prstGeom>
          <a:noFill/>
          <a:ln w="28440">
            <a:solidFill>
              <a:srgbClr val="0099FF"/>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67" name="Text Box 15"/>
          <p:cNvSpPr txBox="1">
            <a:spLocks noChangeArrowheads="1"/>
          </p:cNvSpPr>
          <p:nvPr/>
        </p:nvSpPr>
        <p:spPr bwMode="auto">
          <a:xfrm>
            <a:off x="4184555" y="2468563"/>
            <a:ext cx="612966"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P</a:t>
            </a:r>
          </a:p>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He</a:t>
            </a:r>
          </a:p>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CNO</a:t>
            </a:r>
          </a:p>
        </p:txBody>
      </p:sp>
      <p:sp>
        <p:nvSpPr>
          <p:cNvPr id="23568" name="Line 16"/>
          <p:cNvSpPr>
            <a:spLocks noChangeShapeType="1"/>
          </p:cNvSpPr>
          <p:nvPr/>
        </p:nvSpPr>
        <p:spPr bwMode="auto">
          <a:xfrm>
            <a:off x="4675189" y="2890839"/>
            <a:ext cx="1074737" cy="960437"/>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69" name="Text Box 17"/>
          <p:cNvSpPr txBox="1">
            <a:spLocks noChangeArrowheads="1"/>
          </p:cNvSpPr>
          <p:nvPr/>
        </p:nvSpPr>
        <p:spPr bwMode="auto">
          <a:xfrm>
            <a:off x="4416425" y="1085851"/>
            <a:ext cx="50877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0099FF"/>
                </a:solidFill>
              </a:rPr>
              <a:t>X,</a:t>
            </a:r>
            <a:r>
              <a:rPr lang="el-GR" altLang="zh-CN" sz="1800">
                <a:solidFill>
                  <a:srgbClr val="0099FF"/>
                </a:solidFill>
              </a:rPr>
              <a:t>γ</a:t>
            </a:r>
          </a:p>
        </p:txBody>
      </p:sp>
      <p:grpSp>
        <p:nvGrpSpPr>
          <p:cNvPr id="23570" name="Group 18"/>
          <p:cNvGrpSpPr>
            <a:grpSpLocks/>
          </p:cNvGrpSpPr>
          <p:nvPr/>
        </p:nvGrpSpPr>
        <p:grpSpPr bwMode="auto">
          <a:xfrm>
            <a:off x="5749926" y="3813176"/>
            <a:ext cx="836613" cy="379413"/>
            <a:chOff x="2662" y="2402"/>
            <a:chExt cx="527" cy="239"/>
          </a:xfrm>
        </p:grpSpPr>
        <p:sp>
          <p:nvSpPr>
            <p:cNvPr id="23571" name="Oval 19"/>
            <p:cNvSpPr>
              <a:spLocks noChangeArrowheads="1"/>
            </p:cNvSpPr>
            <p:nvPr/>
          </p:nvSpPr>
          <p:spPr bwMode="auto">
            <a:xfrm>
              <a:off x="2662" y="2402"/>
              <a:ext cx="527" cy="239"/>
            </a:xfrm>
            <a:prstGeom prst="ellipse">
              <a:avLst/>
            </a:prstGeom>
            <a:blipFill dpi="0" rotWithShape="0">
              <a:blip r:embed="rId7"/>
              <a:srcRect/>
              <a:tile tx="0" ty="0" sx="100000" sy="100000" flip="none" algn="tl"/>
            </a:blipFill>
            <a:ln w="2844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72" name="Text Box 20"/>
            <p:cNvSpPr txBox="1">
              <a:spLocks noChangeArrowheads="1"/>
            </p:cNvSpPr>
            <p:nvPr/>
          </p:nvSpPr>
          <p:spPr bwMode="auto">
            <a:xfrm>
              <a:off x="2773" y="2405"/>
              <a:ext cx="308"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0000FF"/>
                  </a:solidFill>
                </a:rPr>
                <a:t>gas</a:t>
              </a:r>
            </a:p>
          </p:txBody>
        </p:sp>
      </p:grpSp>
      <p:grpSp>
        <p:nvGrpSpPr>
          <p:cNvPr id="23573" name="Group 21"/>
          <p:cNvGrpSpPr>
            <a:grpSpLocks/>
          </p:cNvGrpSpPr>
          <p:nvPr/>
        </p:nvGrpSpPr>
        <p:grpSpPr bwMode="auto">
          <a:xfrm>
            <a:off x="7162801" y="2971801"/>
            <a:ext cx="836613" cy="379413"/>
            <a:chOff x="3552" y="1872"/>
            <a:chExt cx="527" cy="239"/>
          </a:xfrm>
        </p:grpSpPr>
        <p:sp>
          <p:nvSpPr>
            <p:cNvPr id="23574" name="Oval 22"/>
            <p:cNvSpPr>
              <a:spLocks noChangeArrowheads="1"/>
            </p:cNvSpPr>
            <p:nvPr/>
          </p:nvSpPr>
          <p:spPr bwMode="auto">
            <a:xfrm>
              <a:off x="3552" y="1872"/>
              <a:ext cx="527" cy="239"/>
            </a:xfrm>
            <a:prstGeom prst="ellipse">
              <a:avLst/>
            </a:prstGeom>
            <a:blipFill dpi="0" rotWithShape="0">
              <a:blip r:embed="rId7"/>
              <a:srcRect/>
              <a:tile tx="0" ty="0" sx="100000" sy="100000" flip="none" algn="tl"/>
            </a:blipFill>
            <a:ln w="2844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75" name="Text Box 23"/>
            <p:cNvSpPr txBox="1">
              <a:spLocks noChangeArrowheads="1"/>
            </p:cNvSpPr>
            <p:nvPr/>
          </p:nvSpPr>
          <p:spPr bwMode="auto">
            <a:xfrm>
              <a:off x="3663" y="1875"/>
              <a:ext cx="308"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0000FF"/>
                  </a:solidFill>
                </a:rPr>
                <a:t>gas</a:t>
              </a:r>
            </a:p>
          </p:txBody>
        </p:sp>
      </p:grpSp>
      <p:sp>
        <p:nvSpPr>
          <p:cNvPr id="23576" name="Oval 24"/>
          <p:cNvSpPr>
            <a:spLocks noChangeArrowheads="1"/>
          </p:cNvSpPr>
          <p:nvPr/>
        </p:nvSpPr>
        <p:spPr bwMode="auto">
          <a:xfrm>
            <a:off x="6442075" y="1970088"/>
            <a:ext cx="838200" cy="381000"/>
          </a:xfrm>
          <a:prstGeom prst="ellipse">
            <a:avLst/>
          </a:prstGeom>
          <a:blipFill dpi="0" rotWithShape="0">
            <a:blip r:embed="rId8"/>
            <a:srcRect/>
            <a:tile tx="0" ty="0" sx="100000" sy="100000" flip="none" algn="tl"/>
          </a:blipFill>
          <a:ln w="28440">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77" name="Oval 25"/>
          <p:cNvSpPr>
            <a:spLocks noChangeArrowheads="1"/>
          </p:cNvSpPr>
          <p:nvPr/>
        </p:nvSpPr>
        <p:spPr bwMode="auto">
          <a:xfrm>
            <a:off x="7010400" y="2438400"/>
            <a:ext cx="838200" cy="381000"/>
          </a:xfrm>
          <a:prstGeom prst="ellipse">
            <a:avLst/>
          </a:prstGeom>
          <a:blipFill dpi="0" rotWithShape="0">
            <a:blip r:embed="rId9"/>
            <a:srcRect/>
            <a:tile tx="0" ty="0" sx="100000" sy="100000" flip="none" algn="tl"/>
          </a:blipFill>
          <a:ln w="28440">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78" name="Text Box 26"/>
          <p:cNvSpPr txBox="1">
            <a:spLocks noChangeArrowheads="1"/>
          </p:cNvSpPr>
          <p:nvPr/>
        </p:nvSpPr>
        <p:spPr bwMode="auto">
          <a:xfrm>
            <a:off x="7129464" y="2443164"/>
            <a:ext cx="669071"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t>ISRF</a:t>
            </a:r>
          </a:p>
        </p:txBody>
      </p:sp>
      <p:sp>
        <p:nvSpPr>
          <p:cNvPr id="23579" name="Line 27"/>
          <p:cNvSpPr>
            <a:spLocks noChangeShapeType="1"/>
          </p:cNvSpPr>
          <p:nvPr/>
        </p:nvSpPr>
        <p:spPr bwMode="auto">
          <a:xfrm>
            <a:off x="4597400" y="2008189"/>
            <a:ext cx="1690688" cy="153987"/>
          </a:xfrm>
          <a:prstGeom prst="line">
            <a:avLst/>
          </a:prstGeom>
          <a:noFill/>
          <a:ln w="28440" cap="rnd">
            <a:solidFill>
              <a:srgbClr val="FF3399"/>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0" name="Line 28"/>
          <p:cNvSpPr>
            <a:spLocks noChangeShapeType="1"/>
          </p:cNvSpPr>
          <p:nvPr/>
        </p:nvSpPr>
        <p:spPr bwMode="auto">
          <a:xfrm>
            <a:off x="4637088" y="2122488"/>
            <a:ext cx="2297112" cy="468312"/>
          </a:xfrm>
          <a:prstGeom prst="line">
            <a:avLst/>
          </a:prstGeom>
          <a:noFill/>
          <a:ln w="28440" cap="rnd">
            <a:solidFill>
              <a:srgbClr val="FF3399"/>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1" name="Line 29"/>
          <p:cNvSpPr>
            <a:spLocks noChangeShapeType="1"/>
          </p:cNvSpPr>
          <p:nvPr/>
        </p:nvSpPr>
        <p:spPr bwMode="auto">
          <a:xfrm>
            <a:off x="4521200" y="2162176"/>
            <a:ext cx="2641600" cy="885825"/>
          </a:xfrm>
          <a:prstGeom prst="line">
            <a:avLst/>
          </a:prstGeom>
          <a:noFill/>
          <a:ln w="28440" cap="rnd">
            <a:solidFill>
              <a:srgbClr val="FF3399"/>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2" name="Line 30"/>
          <p:cNvSpPr>
            <a:spLocks noChangeShapeType="1"/>
          </p:cNvSpPr>
          <p:nvPr/>
        </p:nvSpPr>
        <p:spPr bwMode="auto">
          <a:xfrm flipV="1">
            <a:off x="7402514" y="1814513"/>
            <a:ext cx="1304925" cy="309562"/>
          </a:xfrm>
          <a:prstGeom prst="line">
            <a:avLst/>
          </a:prstGeom>
          <a:noFill/>
          <a:ln w="28440">
            <a:solidFill>
              <a:srgbClr val="CC0000"/>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3" name="Line 31"/>
          <p:cNvSpPr>
            <a:spLocks noChangeShapeType="1"/>
          </p:cNvSpPr>
          <p:nvPr/>
        </p:nvSpPr>
        <p:spPr bwMode="auto">
          <a:xfrm flipV="1">
            <a:off x="8077200" y="2894014"/>
            <a:ext cx="1143000" cy="231775"/>
          </a:xfrm>
          <a:prstGeom prst="line">
            <a:avLst/>
          </a:prstGeom>
          <a:noFill/>
          <a:ln w="28440">
            <a:solidFill>
              <a:srgbClr val="0099FF"/>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4" name="Line 32"/>
          <p:cNvSpPr>
            <a:spLocks noChangeShapeType="1"/>
          </p:cNvSpPr>
          <p:nvPr/>
        </p:nvSpPr>
        <p:spPr bwMode="auto">
          <a:xfrm flipV="1">
            <a:off x="7939088" y="2544764"/>
            <a:ext cx="1295400" cy="79375"/>
          </a:xfrm>
          <a:prstGeom prst="line">
            <a:avLst/>
          </a:prstGeom>
          <a:noFill/>
          <a:ln w="28440">
            <a:solidFill>
              <a:srgbClr val="0099FF"/>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85" name="Line 33"/>
          <p:cNvSpPr>
            <a:spLocks noChangeShapeType="1"/>
          </p:cNvSpPr>
          <p:nvPr/>
        </p:nvSpPr>
        <p:spPr bwMode="auto">
          <a:xfrm flipV="1">
            <a:off x="6672264" y="3198814"/>
            <a:ext cx="2547937" cy="769937"/>
          </a:xfrm>
          <a:prstGeom prst="line">
            <a:avLst/>
          </a:prstGeom>
          <a:noFill/>
          <a:ln w="28440">
            <a:solidFill>
              <a:srgbClr val="0099FF"/>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grpSp>
        <p:nvGrpSpPr>
          <p:cNvPr id="23586" name="Group 34"/>
          <p:cNvGrpSpPr>
            <a:grpSpLocks/>
          </p:cNvGrpSpPr>
          <p:nvPr/>
        </p:nvGrpSpPr>
        <p:grpSpPr bwMode="auto">
          <a:xfrm>
            <a:off x="6530981" y="3160710"/>
            <a:ext cx="403226" cy="447674"/>
            <a:chOff x="3154" y="1991"/>
            <a:chExt cx="254" cy="282"/>
          </a:xfrm>
        </p:grpSpPr>
        <p:sp>
          <p:nvSpPr>
            <p:cNvPr id="23587" name="Rectangle 35"/>
            <p:cNvSpPr>
              <a:spLocks noChangeArrowheads="1"/>
            </p:cNvSpPr>
            <p:nvPr/>
          </p:nvSpPr>
          <p:spPr bwMode="auto">
            <a:xfrm>
              <a:off x="3154" y="2039"/>
              <a:ext cx="179"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FF3399"/>
                  </a:solidFill>
                </a:rPr>
                <a:t>e</a:t>
              </a:r>
            </a:p>
          </p:txBody>
        </p:sp>
        <p:grpSp>
          <p:nvGrpSpPr>
            <p:cNvPr id="23588" name="Group 36"/>
            <p:cNvGrpSpPr>
              <a:grpSpLocks/>
            </p:cNvGrpSpPr>
            <p:nvPr/>
          </p:nvGrpSpPr>
          <p:grpSpPr bwMode="auto">
            <a:xfrm>
              <a:off x="3239" y="1991"/>
              <a:ext cx="169" cy="223"/>
              <a:chOff x="3239" y="1991"/>
              <a:chExt cx="169" cy="223"/>
            </a:xfrm>
          </p:grpSpPr>
          <p:sp>
            <p:nvSpPr>
              <p:cNvPr id="23589" name="Text Box 37"/>
              <p:cNvSpPr txBox="1">
                <a:spLocks noChangeArrowheads="1"/>
              </p:cNvSpPr>
              <p:nvPr/>
            </p:nvSpPr>
            <p:spPr bwMode="auto">
              <a:xfrm>
                <a:off x="3239" y="1991"/>
                <a:ext cx="169"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200">
                    <a:solidFill>
                      <a:srgbClr val="FF3399"/>
                    </a:solidFill>
                  </a:rPr>
                  <a:t>+</a:t>
                </a:r>
              </a:p>
            </p:txBody>
          </p:sp>
          <p:sp>
            <p:nvSpPr>
              <p:cNvPr id="23590" name="Text Box 38"/>
              <p:cNvSpPr txBox="1">
                <a:spLocks noChangeArrowheads="1"/>
              </p:cNvSpPr>
              <p:nvPr/>
            </p:nvSpPr>
            <p:spPr bwMode="auto">
              <a:xfrm>
                <a:off x="3250" y="1999"/>
                <a:ext cx="158"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600">
                    <a:solidFill>
                      <a:srgbClr val="FF3399"/>
                    </a:solidFill>
                  </a:rPr>
                  <a:t>-</a:t>
                </a:r>
              </a:p>
            </p:txBody>
          </p:sp>
        </p:grpSp>
      </p:grpSp>
      <p:grpSp>
        <p:nvGrpSpPr>
          <p:cNvPr id="23591" name="Group 39"/>
          <p:cNvGrpSpPr>
            <a:grpSpLocks/>
          </p:cNvGrpSpPr>
          <p:nvPr/>
        </p:nvGrpSpPr>
        <p:grpSpPr bwMode="auto">
          <a:xfrm>
            <a:off x="6227763" y="3467104"/>
            <a:ext cx="400050" cy="447676"/>
            <a:chOff x="2963" y="2184"/>
            <a:chExt cx="252" cy="282"/>
          </a:xfrm>
        </p:grpSpPr>
        <p:sp>
          <p:nvSpPr>
            <p:cNvPr id="23592" name="Text Box 40"/>
            <p:cNvSpPr txBox="1">
              <a:spLocks noChangeArrowheads="1"/>
            </p:cNvSpPr>
            <p:nvPr/>
          </p:nvSpPr>
          <p:spPr bwMode="auto">
            <a:xfrm>
              <a:off x="2963" y="2232"/>
              <a:ext cx="188"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800">
                  <a:solidFill>
                    <a:srgbClr val="009900"/>
                  </a:solidFill>
                </a:rPr>
                <a:t>π</a:t>
              </a:r>
            </a:p>
          </p:txBody>
        </p:sp>
        <p:grpSp>
          <p:nvGrpSpPr>
            <p:cNvPr id="23593" name="Group 41"/>
            <p:cNvGrpSpPr>
              <a:grpSpLocks/>
            </p:cNvGrpSpPr>
            <p:nvPr/>
          </p:nvGrpSpPr>
          <p:grpSpPr bwMode="auto">
            <a:xfrm>
              <a:off x="3046" y="2184"/>
              <a:ext cx="169" cy="223"/>
              <a:chOff x="3046" y="2184"/>
              <a:chExt cx="169" cy="223"/>
            </a:xfrm>
          </p:grpSpPr>
          <p:sp>
            <p:nvSpPr>
              <p:cNvPr id="23594" name="Text Box 42"/>
              <p:cNvSpPr txBox="1">
                <a:spLocks noChangeArrowheads="1"/>
              </p:cNvSpPr>
              <p:nvPr/>
            </p:nvSpPr>
            <p:spPr bwMode="auto">
              <a:xfrm>
                <a:off x="3046" y="2184"/>
                <a:ext cx="169"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200">
                    <a:solidFill>
                      <a:srgbClr val="008000"/>
                    </a:solidFill>
                  </a:rPr>
                  <a:t>+</a:t>
                </a:r>
              </a:p>
            </p:txBody>
          </p:sp>
          <p:sp>
            <p:nvSpPr>
              <p:cNvPr id="23595" name="Text Box 43"/>
              <p:cNvSpPr txBox="1">
                <a:spLocks noChangeArrowheads="1"/>
              </p:cNvSpPr>
              <p:nvPr/>
            </p:nvSpPr>
            <p:spPr bwMode="auto">
              <a:xfrm>
                <a:off x="3057" y="2192"/>
                <a:ext cx="158"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600">
                    <a:solidFill>
                      <a:srgbClr val="008000"/>
                    </a:solidFill>
                  </a:rPr>
                  <a:t>-</a:t>
                </a:r>
              </a:p>
            </p:txBody>
          </p:sp>
        </p:grpSp>
      </p:grpSp>
      <p:sp>
        <p:nvSpPr>
          <p:cNvPr id="23596" name="Line 44"/>
          <p:cNvSpPr>
            <a:spLocks noChangeShapeType="1"/>
          </p:cNvSpPr>
          <p:nvPr/>
        </p:nvSpPr>
        <p:spPr bwMode="auto">
          <a:xfrm flipV="1">
            <a:off x="6781800" y="3270250"/>
            <a:ext cx="388938" cy="236538"/>
          </a:xfrm>
          <a:prstGeom prst="line">
            <a:avLst/>
          </a:prstGeom>
          <a:noFill/>
          <a:ln w="28440" cap="rnd">
            <a:solidFill>
              <a:srgbClr val="FF3399"/>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597" name="Line 45"/>
          <p:cNvSpPr>
            <a:spLocks noChangeShapeType="1"/>
          </p:cNvSpPr>
          <p:nvPr/>
        </p:nvSpPr>
        <p:spPr bwMode="auto">
          <a:xfrm flipV="1">
            <a:off x="6480176" y="3579813"/>
            <a:ext cx="225425" cy="234950"/>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grpSp>
        <p:nvGrpSpPr>
          <p:cNvPr id="23598" name="Group 46"/>
          <p:cNvGrpSpPr>
            <a:grpSpLocks/>
          </p:cNvGrpSpPr>
          <p:nvPr/>
        </p:nvGrpSpPr>
        <p:grpSpPr bwMode="auto">
          <a:xfrm>
            <a:off x="5338764" y="4051301"/>
            <a:ext cx="300037" cy="569913"/>
            <a:chOff x="2403" y="2552"/>
            <a:chExt cx="189" cy="359"/>
          </a:xfrm>
        </p:grpSpPr>
        <p:sp>
          <p:nvSpPr>
            <p:cNvPr id="23599" name="Text Box 47"/>
            <p:cNvSpPr txBox="1">
              <a:spLocks noChangeArrowheads="1"/>
            </p:cNvSpPr>
            <p:nvPr/>
          </p:nvSpPr>
          <p:spPr bwMode="auto">
            <a:xfrm>
              <a:off x="2403" y="2696"/>
              <a:ext cx="186"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P</a:t>
              </a:r>
            </a:p>
          </p:txBody>
        </p:sp>
        <p:sp>
          <p:nvSpPr>
            <p:cNvPr id="23600" name="Text Box 48"/>
            <p:cNvSpPr txBox="1">
              <a:spLocks noChangeArrowheads="1"/>
            </p:cNvSpPr>
            <p:nvPr/>
          </p:nvSpPr>
          <p:spPr bwMode="auto">
            <a:xfrm>
              <a:off x="2413" y="2552"/>
              <a:ext cx="179"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_</a:t>
              </a:r>
            </a:p>
          </p:txBody>
        </p:sp>
      </p:grpSp>
      <p:sp>
        <p:nvSpPr>
          <p:cNvPr id="23601" name="Rectangle 49"/>
          <p:cNvSpPr>
            <a:spLocks noChangeArrowheads="1"/>
          </p:cNvSpPr>
          <p:nvPr/>
        </p:nvSpPr>
        <p:spPr bwMode="auto">
          <a:xfrm>
            <a:off x="7477126" y="4389438"/>
            <a:ext cx="79216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1F9F11"/>
                </a:solidFill>
                <a:effectLst>
                  <a:outerShdw blurRad="38100" dist="38100" dir="2700000" algn="tl">
                    <a:srgbClr val="C0C0C0"/>
                  </a:outerShdw>
                </a:effectLst>
              </a:rPr>
              <a:t>LiBeB</a:t>
            </a:r>
          </a:p>
        </p:txBody>
      </p:sp>
      <p:sp>
        <p:nvSpPr>
          <p:cNvPr id="23602" name="Line 50"/>
          <p:cNvSpPr>
            <a:spLocks noChangeShapeType="1"/>
          </p:cNvSpPr>
          <p:nvPr/>
        </p:nvSpPr>
        <p:spPr bwMode="auto">
          <a:xfrm>
            <a:off x="7824789" y="4695826"/>
            <a:ext cx="268287" cy="576263"/>
          </a:xfrm>
          <a:prstGeom prst="line">
            <a:avLst/>
          </a:prstGeom>
          <a:noFill/>
          <a:ln w="28440">
            <a:solidFill>
              <a:srgbClr val="1F9F11"/>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03" name="Line 51"/>
          <p:cNvSpPr>
            <a:spLocks noChangeShapeType="1"/>
          </p:cNvSpPr>
          <p:nvPr/>
        </p:nvSpPr>
        <p:spPr bwMode="auto">
          <a:xfrm>
            <a:off x="6634164" y="4159250"/>
            <a:ext cx="909637" cy="260350"/>
          </a:xfrm>
          <a:prstGeom prst="line">
            <a:avLst/>
          </a:prstGeom>
          <a:noFill/>
          <a:ln w="28440">
            <a:solidFill>
              <a:srgbClr val="1F9F11"/>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04" name="Line 52"/>
          <p:cNvSpPr>
            <a:spLocks noChangeShapeType="1"/>
          </p:cNvSpPr>
          <p:nvPr/>
        </p:nvSpPr>
        <p:spPr bwMode="auto">
          <a:xfrm flipH="1">
            <a:off x="5397500" y="4437064"/>
            <a:ext cx="266700" cy="401637"/>
          </a:xfrm>
          <a:prstGeom prst="line">
            <a:avLst/>
          </a:prstGeom>
          <a:noFill/>
          <a:ln w="28440">
            <a:solidFill>
              <a:srgbClr val="1F9F11"/>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05" name="Line 53"/>
          <p:cNvSpPr>
            <a:spLocks noChangeShapeType="1"/>
          </p:cNvSpPr>
          <p:nvPr/>
        </p:nvSpPr>
        <p:spPr bwMode="auto">
          <a:xfrm flipH="1">
            <a:off x="5661026" y="4178301"/>
            <a:ext cx="225425" cy="233363"/>
          </a:xfrm>
          <a:prstGeom prst="line">
            <a:avLst/>
          </a:prstGeom>
          <a:noFill/>
          <a:ln w="28440">
            <a:solidFill>
              <a:srgbClr val="1F9F11"/>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06" name="Text Box 54"/>
          <p:cNvSpPr txBox="1">
            <a:spLocks noChangeArrowheads="1"/>
          </p:cNvSpPr>
          <p:nvPr/>
        </p:nvSpPr>
        <p:spPr bwMode="auto">
          <a:xfrm>
            <a:off x="6253164" y="893764"/>
            <a:ext cx="592127"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0099FF"/>
                </a:solidFill>
              </a:rPr>
              <a:t>ISM</a:t>
            </a:r>
          </a:p>
        </p:txBody>
      </p:sp>
      <p:sp>
        <p:nvSpPr>
          <p:cNvPr id="23607" name="Text Box 55"/>
          <p:cNvSpPr txBox="1">
            <a:spLocks noChangeArrowheads="1"/>
          </p:cNvSpPr>
          <p:nvPr/>
        </p:nvSpPr>
        <p:spPr bwMode="auto">
          <a:xfrm>
            <a:off x="4784725" y="2506663"/>
            <a:ext cx="1645300" cy="1325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000066"/>
                </a:solidFill>
                <a:effectLst>
                  <a:outerShdw blurRad="38100" dist="38100" dir="2700000" algn="tl">
                    <a:srgbClr val="C0C0C0"/>
                  </a:outerShdw>
                </a:effectLst>
              </a:rPr>
              <a:t>diffusion</a:t>
            </a:r>
          </a:p>
          <a:p>
            <a:pPr defTabSz="449263" fontAlgn="base">
              <a:spcBef>
                <a:spcPct val="0"/>
              </a:spcBef>
              <a:spcAft>
                <a:spcPct val="0"/>
              </a:spcAft>
              <a:buSzPct val="100000"/>
            </a:pPr>
            <a:r>
              <a:rPr lang="en-US" altLang="zh-CN" sz="1600">
                <a:solidFill>
                  <a:srgbClr val="000066"/>
                </a:solidFill>
                <a:effectLst>
                  <a:outerShdw blurRad="38100" dist="38100" dir="2700000" algn="tl">
                    <a:srgbClr val="C0C0C0"/>
                  </a:outerShdw>
                </a:effectLst>
              </a:rPr>
              <a:t>   energy losses </a:t>
            </a:r>
          </a:p>
          <a:p>
            <a:pPr defTabSz="449263" fontAlgn="base">
              <a:spcBef>
                <a:spcPct val="0"/>
              </a:spcBef>
              <a:spcAft>
                <a:spcPct val="0"/>
              </a:spcAft>
              <a:buSzPct val="100000"/>
            </a:pPr>
            <a:r>
              <a:rPr lang="en-US" altLang="zh-CN" sz="1600">
                <a:solidFill>
                  <a:srgbClr val="000066"/>
                </a:solidFill>
                <a:effectLst>
                  <a:outerShdw blurRad="38100" dist="38100" dir="2700000" algn="tl">
                    <a:srgbClr val="C0C0C0"/>
                  </a:outerShdw>
                </a:effectLst>
              </a:rPr>
              <a:t>      reacceleration</a:t>
            </a:r>
          </a:p>
          <a:p>
            <a:pPr defTabSz="449263" fontAlgn="base">
              <a:spcBef>
                <a:spcPct val="0"/>
              </a:spcBef>
              <a:spcAft>
                <a:spcPct val="0"/>
              </a:spcAft>
              <a:buSzPct val="100000"/>
            </a:pPr>
            <a:r>
              <a:rPr lang="en-US" altLang="zh-CN" sz="1600">
                <a:solidFill>
                  <a:srgbClr val="000066"/>
                </a:solidFill>
                <a:effectLst>
                  <a:outerShdw blurRad="38100" dist="38100" dir="2700000" algn="tl">
                    <a:srgbClr val="C0C0C0"/>
                  </a:outerShdw>
                </a:effectLst>
              </a:rPr>
              <a:t>          convection</a:t>
            </a:r>
          </a:p>
          <a:p>
            <a:pPr defTabSz="449263" fontAlgn="base">
              <a:spcBef>
                <a:spcPct val="0"/>
              </a:spcBef>
              <a:spcAft>
                <a:spcPct val="0"/>
              </a:spcAft>
              <a:buSzPct val="100000"/>
            </a:pPr>
            <a:r>
              <a:rPr lang="en-US" altLang="zh-CN" sz="1600">
                <a:solidFill>
                  <a:srgbClr val="000066"/>
                </a:solidFill>
                <a:effectLst>
                  <a:outerShdw blurRad="38100" dist="38100" dir="2700000" algn="tl">
                    <a:srgbClr val="C0C0C0"/>
                  </a:outerShdw>
                </a:effectLst>
              </a:rPr>
              <a:t>                 etc.</a:t>
            </a:r>
          </a:p>
        </p:txBody>
      </p:sp>
      <p:grpSp>
        <p:nvGrpSpPr>
          <p:cNvPr id="23608" name="Group 56"/>
          <p:cNvGrpSpPr>
            <a:grpSpLocks/>
          </p:cNvGrpSpPr>
          <p:nvPr/>
        </p:nvGrpSpPr>
        <p:grpSpPr bwMode="auto">
          <a:xfrm>
            <a:off x="8185142" y="3160709"/>
            <a:ext cx="390525" cy="371474"/>
            <a:chOff x="4196" y="1991"/>
            <a:chExt cx="246" cy="234"/>
          </a:xfrm>
        </p:grpSpPr>
        <p:sp>
          <p:nvSpPr>
            <p:cNvPr id="23609" name="Rectangle 57"/>
            <p:cNvSpPr>
              <a:spLocks noChangeArrowheads="1"/>
            </p:cNvSpPr>
            <p:nvPr/>
          </p:nvSpPr>
          <p:spPr bwMode="auto">
            <a:xfrm>
              <a:off x="4196" y="1991"/>
              <a:ext cx="188"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800">
                  <a:solidFill>
                    <a:srgbClr val="0099FF"/>
                  </a:solidFill>
                </a:rPr>
                <a:t>π</a:t>
              </a:r>
            </a:p>
          </p:txBody>
        </p:sp>
        <p:sp>
          <p:nvSpPr>
            <p:cNvPr id="23610" name="Text Box 58"/>
            <p:cNvSpPr txBox="1">
              <a:spLocks noChangeArrowheads="1"/>
            </p:cNvSpPr>
            <p:nvPr/>
          </p:nvSpPr>
          <p:spPr bwMode="auto">
            <a:xfrm>
              <a:off x="4287" y="1991"/>
              <a:ext cx="155"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000">
                  <a:solidFill>
                    <a:srgbClr val="0099FF"/>
                  </a:solidFill>
                </a:rPr>
                <a:t>0</a:t>
              </a:r>
            </a:p>
          </p:txBody>
        </p:sp>
      </p:grpSp>
      <p:sp>
        <p:nvSpPr>
          <p:cNvPr id="23611" name="Text Box 59"/>
          <p:cNvSpPr txBox="1">
            <a:spLocks noChangeArrowheads="1"/>
          </p:cNvSpPr>
          <p:nvPr/>
        </p:nvSpPr>
        <p:spPr bwMode="auto">
          <a:xfrm rot="20820000">
            <a:off x="7444202" y="1661609"/>
            <a:ext cx="1164399"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0000"/>
                </a:solidFill>
              </a:rPr>
              <a:t>synchrotron</a:t>
            </a:r>
          </a:p>
        </p:txBody>
      </p:sp>
      <p:sp>
        <p:nvSpPr>
          <p:cNvPr id="23612" name="Text Box 60"/>
          <p:cNvSpPr txBox="1">
            <a:spLocks noChangeArrowheads="1"/>
          </p:cNvSpPr>
          <p:nvPr/>
        </p:nvSpPr>
        <p:spPr bwMode="auto">
          <a:xfrm>
            <a:off x="8494713" y="2314576"/>
            <a:ext cx="386942"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0099FF"/>
                </a:solidFill>
              </a:rPr>
              <a:t>IC</a:t>
            </a:r>
          </a:p>
        </p:txBody>
      </p:sp>
      <p:sp>
        <p:nvSpPr>
          <p:cNvPr id="23613" name="Text Box 61"/>
          <p:cNvSpPr txBox="1">
            <a:spLocks noChangeArrowheads="1"/>
          </p:cNvSpPr>
          <p:nvPr/>
        </p:nvSpPr>
        <p:spPr bwMode="auto">
          <a:xfrm rot="21000000">
            <a:off x="8204164" y="2742697"/>
            <a:ext cx="765251"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0099FF"/>
                </a:solidFill>
              </a:rPr>
              <a:t>bremss</a:t>
            </a:r>
          </a:p>
        </p:txBody>
      </p:sp>
      <p:sp>
        <p:nvSpPr>
          <p:cNvPr id="23614" name="Text Box 62"/>
          <p:cNvSpPr txBox="1">
            <a:spLocks noChangeArrowheads="1"/>
          </p:cNvSpPr>
          <p:nvPr/>
        </p:nvSpPr>
        <p:spPr bwMode="auto">
          <a:xfrm>
            <a:off x="9188451" y="1828801"/>
            <a:ext cx="877461"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Chandra</a:t>
            </a:r>
          </a:p>
        </p:txBody>
      </p:sp>
      <p:sp>
        <p:nvSpPr>
          <p:cNvPr id="23615" name="Text Box 63"/>
          <p:cNvSpPr txBox="1">
            <a:spLocks noChangeArrowheads="1"/>
          </p:cNvSpPr>
          <p:nvPr/>
        </p:nvSpPr>
        <p:spPr bwMode="auto">
          <a:xfrm>
            <a:off x="9388476" y="3505201"/>
            <a:ext cx="840593"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dirty="0">
                <a:solidFill>
                  <a:srgbClr val="FFFFFF"/>
                </a:solidFill>
              </a:rPr>
              <a:t>GLAST</a:t>
            </a:r>
          </a:p>
        </p:txBody>
      </p:sp>
      <p:sp>
        <p:nvSpPr>
          <p:cNvPr id="23616" name="Text Box 64"/>
          <p:cNvSpPr txBox="1">
            <a:spLocks noChangeArrowheads="1"/>
          </p:cNvSpPr>
          <p:nvPr/>
        </p:nvSpPr>
        <p:spPr bwMode="auto">
          <a:xfrm>
            <a:off x="7975600" y="5734051"/>
            <a:ext cx="590524"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ACE</a:t>
            </a:r>
          </a:p>
        </p:txBody>
      </p:sp>
      <p:sp>
        <p:nvSpPr>
          <p:cNvPr id="23617" name="Line 65"/>
          <p:cNvSpPr>
            <a:spLocks noChangeShapeType="1"/>
          </p:cNvSpPr>
          <p:nvPr/>
        </p:nvSpPr>
        <p:spPr bwMode="auto">
          <a:xfrm>
            <a:off x="7708900" y="5003800"/>
            <a:ext cx="230188" cy="306388"/>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18" name="Rectangle 66"/>
          <p:cNvSpPr>
            <a:spLocks noChangeArrowheads="1"/>
          </p:cNvSpPr>
          <p:nvPr/>
        </p:nvSpPr>
        <p:spPr bwMode="auto">
          <a:xfrm>
            <a:off x="6314967" y="5964239"/>
            <a:ext cx="1600416"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ctr" defTabSz="449263" fontAlgn="base">
              <a:spcBef>
                <a:spcPct val="0"/>
              </a:spcBef>
              <a:spcAft>
                <a:spcPct val="0"/>
              </a:spcAft>
              <a:buSzPct val="100000"/>
            </a:pPr>
            <a:r>
              <a:rPr lang="en-US" altLang="zh-CN" sz="1600">
                <a:solidFill>
                  <a:srgbClr val="CC0000"/>
                </a:solidFill>
              </a:rPr>
              <a:t>helio-modulation</a:t>
            </a:r>
          </a:p>
        </p:txBody>
      </p:sp>
      <p:sp>
        <p:nvSpPr>
          <p:cNvPr id="23619" name="Line 67"/>
          <p:cNvSpPr>
            <a:spLocks noChangeShapeType="1"/>
          </p:cNvSpPr>
          <p:nvPr/>
        </p:nvSpPr>
        <p:spPr bwMode="auto">
          <a:xfrm flipH="1">
            <a:off x="6075364" y="4262439"/>
            <a:ext cx="117475" cy="422275"/>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20" name="Line 68"/>
          <p:cNvSpPr>
            <a:spLocks noChangeShapeType="1"/>
          </p:cNvSpPr>
          <p:nvPr/>
        </p:nvSpPr>
        <p:spPr bwMode="auto">
          <a:xfrm flipH="1">
            <a:off x="5729288" y="4710114"/>
            <a:ext cx="323850" cy="714375"/>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21" name="Rectangle 69"/>
          <p:cNvSpPr>
            <a:spLocks noChangeArrowheads="1"/>
          </p:cNvSpPr>
          <p:nvPr/>
        </p:nvSpPr>
        <p:spPr bwMode="auto">
          <a:xfrm>
            <a:off x="5862638" y="4251326"/>
            <a:ext cx="762000"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p</a:t>
            </a:r>
          </a:p>
        </p:txBody>
      </p:sp>
      <p:grpSp>
        <p:nvGrpSpPr>
          <p:cNvPr id="23622" name="Group 70"/>
          <p:cNvGrpSpPr>
            <a:grpSpLocks/>
          </p:cNvGrpSpPr>
          <p:nvPr/>
        </p:nvGrpSpPr>
        <p:grpSpPr bwMode="auto">
          <a:xfrm>
            <a:off x="1577975" y="779464"/>
            <a:ext cx="2643188" cy="2211387"/>
            <a:chOff x="34" y="491"/>
            <a:chExt cx="1665" cy="1393"/>
          </a:xfrm>
        </p:grpSpPr>
        <p:pic>
          <p:nvPicPr>
            <p:cNvPr id="23623" name="Picture 7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0" y="515"/>
              <a:ext cx="1529" cy="136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24" name="Text Box 72"/>
            <p:cNvSpPr txBox="1">
              <a:spLocks noChangeArrowheads="1"/>
            </p:cNvSpPr>
            <p:nvPr/>
          </p:nvSpPr>
          <p:spPr bwMode="auto">
            <a:xfrm>
              <a:off x="292" y="684"/>
              <a:ext cx="1209"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1pPr>
              <a:lvl2pPr marL="338138" indent="-336550">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2pPr>
              <a:lvl3pPr>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3pPr>
              <a:lvl4pPr>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4pPr>
              <a:lvl5pPr>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38138" algn="l"/>
                  <a:tab pos="1252538" algn="l"/>
                  <a:tab pos="2166938" algn="l"/>
                  <a:tab pos="3081338" algn="l"/>
                  <a:tab pos="3995738" algn="l"/>
                  <a:tab pos="4910138" algn="l"/>
                  <a:tab pos="5824538" algn="l"/>
                  <a:tab pos="6738938" algn="l"/>
                  <a:tab pos="7653338" algn="l"/>
                  <a:tab pos="8567738" algn="l"/>
                  <a:tab pos="9482138" algn="l"/>
                  <a:tab pos="10396538" algn="l"/>
                </a:tabLst>
                <a:defRPr sz="2400">
                  <a:solidFill>
                    <a:srgbClr val="000000"/>
                  </a:solidFill>
                  <a:latin typeface="Times New Roman" panose="02020603050405020304" pitchFamily="18" charset="0"/>
                  <a:ea typeface="宋体" panose="02010600030101010101" pitchFamily="2" charset="-122"/>
                </a:defRPr>
              </a:lvl9pPr>
            </a:lstStyle>
            <a:p>
              <a:pPr lvl="1" defTabSz="449263" fontAlgn="base">
                <a:lnSpc>
                  <a:spcPct val="95000"/>
                </a:lnSpc>
                <a:spcBef>
                  <a:spcPts val="600"/>
                </a:spcBef>
                <a:spcAft>
                  <a:spcPct val="0"/>
                </a:spcAft>
                <a:buSzPct val="100000"/>
              </a:pPr>
              <a:r>
                <a:rPr lang="en-GB" altLang="zh-CN" sz="1200" b="1">
                  <a:solidFill>
                    <a:srgbClr val="FFFFFF"/>
                  </a:solidFill>
                  <a:latin typeface="Arial" panose="020B0604020202020204" pitchFamily="34" charset="0"/>
                </a:rPr>
                <a:t>42 sigma</a:t>
              </a:r>
              <a:r>
                <a:rPr lang="en-GB" altLang="zh-CN" sz="1200">
                  <a:solidFill>
                    <a:srgbClr val="FFFFFF"/>
                  </a:solidFill>
                  <a:latin typeface="Arial" panose="020B0604020202020204" pitchFamily="34" charset="0"/>
                </a:rPr>
                <a:t> (2003+2004 data)</a:t>
              </a:r>
            </a:p>
          </p:txBody>
        </p:sp>
        <p:sp>
          <p:nvSpPr>
            <p:cNvPr id="23625" name="Oval 73"/>
            <p:cNvSpPr>
              <a:spLocks noChangeArrowheads="1"/>
            </p:cNvSpPr>
            <p:nvPr/>
          </p:nvSpPr>
          <p:spPr bwMode="auto">
            <a:xfrm>
              <a:off x="348" y="1606"/>
              <a:ext cx="79" cy="84"/>
            </a:xfrm>
            <a:prstGeom prst="ellipse">
              <a:avLst/>
            </a:prstGeom>
            <a:noFill/>
            <a:ln w="18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26" name="Text Box 74"/>
            <p:cNvSpPr txBox="1">
              <a:spLocks noChangeArrowheads="1"/>
            </p:cNvSpPr>
            <p:nvPr/>
          </p:nvSpPr>
          <p:spPr bwMode="auto">
            <a:xfrm>
              <a:off x="776" y="1531"/>
              <a:ext cx="652"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lnSpc>
                  <a:spcPct val="84000"/>
                </a:lnSpc>
                <a:spcBef>
                  <a:spcPct val="0"/>
                </a:spcBef>
                <a:spcAft>
                  <a:spcPct val="0"/>
                </a:spcAft>
                <a:buSzPct val="100000"/>
              </a:pPr>
              <a:r>
                <a:rPr lang="en-GB" altLang="zh-CN" sz="1600">
                  <a:solidFill>
                    <a:srgbClr val="FFFFFF"/>
                  </a:solidFill>
                  <a:latin typeface="Arial" panose="020B0604020202020204" pitchFamily="34" charset="0"/>
                </a:rPr>
                <a:t>HESS Preliminary</a:t>
              </a:r>
            </a:p>
          </p:txBody>
        </p:sp>
        <p:sp>
          <p:nvSpPr>
            <p:cNvPr id="23627" name="Rectangle 75"/>
            <p:cNvSpPr>
              <a:spLocks noChangeArrowheads="1"/>
            </p:cNvSpPr>
            <p:nvPr/>
          </p:nvSpPr>
          <p:spPr bwMode="auto">
            <a:xfrm>
              <a:off x="34" y="491"/>
              <a:ext cx="1285"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marL="342900"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2pPr>
              <a:lvl3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GB" altLang="zh-CN" sz="1600">
                  <a:solidFill>
                    <a:srgbClr val="FFFFFF"/>
                  </a:solidFill>
                  <a:effectLst>
                    <a:outerShdw blurRad="38100" dist="38100" dir="2700000" algn="tl">
                      <a:srgbClr val="C0C0C0"/>
                    </a:outerShdw>
                  </a:effectLst>
                </a:rPr>
                <a:t>SNR   RX J1713-3946</a:t>
              </a:r>
            </a:p>
          </p:txBody>
        </p:sp>
        <p:sp>
          <p:nvSpPr>
            <p:cNvPr id="23628" name="AutoShape 76"/>
            <p:cNvSpPr>
              <a:spLocks noChangeArrowheads="1"/>
            </p:cNvSpPr>
            <p:nvPr/>
          </p:nvSpPr>
          <p:spPr bwMode="auto">
            <a:xfrm>
              <a:off x="219" y="1700"/>
              <a:ext cx="189" cy="98"/>
            </a:xfrm>
            <a:prstGeom prst="roundRect">
              <a:avLst>
                <a:gd name="adj" fmla="val 671"/>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lnSpc>
                  <a:spcPct val="84000"/>
                </a:lnSpc>
                <a:spcBef>
                  <a:spcPct val="0"/>
                </a:spcBef>
                <a:spcAft>
                  <a:spcPct val="0"/>
                </a:spcAft>
                <a:buSzPct val="100000"/>
              </a:pPr>
              <a:r>
                <a:rPr lang="en-GB" altLang="zh-CN" sz="1200">
                  <a:solidFill>
                    <a:srgbClr val="FFFFFF"/>
                  </a:solidFill>
                  <a:latin typeface="Arial" panose="020B0604020202020204" pitchFamily="34" charset="0"/>
                </a:rPr>
                <a:t>PSF</a:t>
              </a:r>
            </a:p>
          </p:txBody>
        </p:sp>
      </p:grpSp>
      <p:sp>
        <p:nvSpPr>
          <p:cNvPr id="23629" name="Line 77"/>
          <p:cNvSpPr>
            <a:spLocks noChangeShapeType="1"/>
          </p:cNvSpPr>
          <p:nvPr/>
        </p:nvSpPr>
        <p:spPr bwMode="auto">
          <a:xfrm>
            <a:off x="4597401" y="1470025"/>
            <a:ext cx="4494213" cy="806450"/>
          </a:xfrm>
          <a:prstGeom prst="line">
            <a:avLst/>
          </a:prstGeom>
          <a:noFill/>
          <a:ln w="28440">
            <a:solidFill>
              <a:srgbClr val="0099FF"/>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pic>
        <p:nvPicPr>
          <p:cNvPr id="23630" name="Picture 7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88089" y="4657725"/>
            <a:ext cx="1112837" cy="1112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31" name="Line 79"/>
          <p:cNvSpPr>
            <a:spLocks noChangeShapeType="1"/>
          </p:cNvSpPr>
          <p:nvPr/>
        </p:nvSpPr>
        <p:spPr bwMode="auto">
          <a:xfrm>
            <a:off x="6518275" y="4159251"/>
            <a:ext cx="730250" cy="422275"/>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pic>
        <p:nvPicPr>
          <p:cNvPr id="23632" name="Picture 8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146550" y="4737101"/>
            <a:ext cx="1138238" cy="758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3633" name="Group 81"/>
          <p:cNvGrpSpPr>
            <a:grpSpLocks/>
          </p:cNvGrpSpPr>
          <p:nvPr/>
        </p:nvGrpSpPr>
        <p:grpSpPr bwMode="auto">
          <a:xfrm>
            <a:off x="6708776" y="2008185"/>
            <a:ext cx="334963" cy="371474"/>
            <a:chOff x="3266" y="1265"/>
            <a:chExt cx="211" cy="234"/>
          </a:xfrm>
        </p:grpSpPr>
        <p:sp>
          <p:nvSpPr>
            <p:cNvPr id="23634" name="Text Box 82"/>
            <p:cNvSpPr txBox="1">
              <a:spLocks noChangeArrowheads="1"/>
            </p:cNvSpPr>
            <p:nvPr/>
          </p:nvSpPr>
          <p:spPr bwMode="auto">
            <a:xfrm>
              <a:off x="3266" y="1265"/>
              <a:ext cx="211"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t>B</a:t>
              </a:r>
            </a:p>
          </p:txBody>
        </p:sp>
        <p:sp>
          <p:nvSpPr>
            <p:cNvPr id="23635" name="Line 83"/>
            <p:cNvSpPr>
              <a:spLocks noChangeShapeType="1"/>
            </p:cNvSpPr>
            <p:nvPr/>
          </p:nvSpPr>
          <p:spPr bwMode="auto">
            <a:xfrm>
              <a:off x="3315" y="1289"/>
              <a:ext cx="120" cy="0"/>
            </a:xfrm>
            <a:prstGeom prst="line">
              <a:avLst/>
            </a:prstGeom>
            <a:noFill/>
            <a:ln w="1908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grpSp>
      <p:sp>
        <p:nvSpPr>
          <p:cNvPr id="23636" name="Rectangle 84"/>
          <p:cNvSpPr>
            <a:spLocks noChangeArrowheads="1"/>
          </p:cNvSpPr>
          <p:nvPr/>
        </p:nvSpPr>
        <p:spPr bwMode="auto">
          <a:xfrm>
            <a:off x="7056438" y="4543426"/>
            <a:ext cx="762000"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He</a:t>
            </a:r>
          </a:p>
          <a:p>
            <a:pPr algn="ctr" defTabSz="449263" fontAlgn="base">
              <a:spcBef>
                <a:spcPct val="0"/>
              </a:spcBef>
              <a:spcAft>
                <a:spcPct val="0"/>
              </a:spcAft>
              <a:buSzPct val="100000"/>
            </a:pPr>
            <a:r>
              <a:rPr lang="en-US" altLang="zh-CN" sz="1600">
                <a:solidFill>
                  <a:srgbClr val="1F9F11"/>
                </a:solidFill>
                <a:effectLst>
                  <a:outerShdw blurRad="38100" dist="38100" dir="2700000" algn="tl">
                    <a:srgbClr val="C0C0C0"/>
                  </a:outerShdw>
                </a:effectLst>
              </a:rPr>
              <a:t>CNO</a:t>
            </a:r>
          </a:p>
        </p:txBody>
      </p:sp>
      <p:sp>
        <p:nvSpPr>
          <p:cNvPr id="23637" name="Rectangle 85"/>
          <p:cNvSpPr>
            <a:spLocks noChangeArrowheads="1"/>
          </p:cNvSpPr>
          <p:nvPr/>
        </p:nvSpPr>
        <p:spPr bwMode="auto">
          <a:xfrm>
            <a:off x="8801101" y="4240213"/>
            <a:ext cx="1146175" cy="914400"/>
          </a:xfrm>
          <a:prstGeom prst="rect">
            <a:avLst/>
          </a:prstGeom>
          <a:noFill/>
          <a:ln w="126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38" name="AutoShape 86"/>
          <p:cNvSpPr>
            <a:spLocks noChangeArrowheads="1"/>
          </p:cNvSpPr>
          <p:nvPr/>
        </p:nvSpPr>
        <p:spPr bwMode="auto">
          <a:xfrm>
            <a:off x="8885239" y="4330701"/>
            <a:ext cx="974725" cy="765175"/>
          </a:xfrm>
          <a:custGeom>
            <a:avLst/>
            <a:gdLst>
              <a:gd name="T0" fmla="*/ 0 w 614"/>
              <a:gd name="T1" fmla="*/ 0 h 482"/>
              <a:gd name="T2" fmla="*/ 280 w 614"/>
              <a:gd name="T3" fmla="*/ 108 h 482"/>
              <a:gd name="T4" fmla="*/ 614 w 614"/>
              <a:gd name="T5" fmla="*/ 482 h 482"/>
              <a:gd name="T6" fmla="*/ 0 w 614"/>
              <a:gd name="T7" fmla="*/ 0 h 482"/>
              <a:gd name="T8" fmla="*/ 614 w 614"/>
              <a:gd name="T9" fmla="*/ 482 h 482"/>
            </a:gdLst>
            <a:ahLst/>
            <a:cxnLst>
              <a:cxn ang="0">
                <a:pos x="T0" y="T1"/>
              </a:cxn>
              <a:cxn ang="0">
                <a:pos x="T2" y="T3"/>
              </a:cxn>
              <a:cxn ang="0">
                <a:pos x="T4" y="T5"/>
              </a:cxn>
            </a:cxnLst>
            <a:rect l="T6" t="T7" r="T8" b="T9"/>
            <a:pathLst>
              <a:path w="614" h="482">
                <a:moveTo>
                  <a:pt x="0" y="0"/>
                </a:moveTo>
                <a:cubicBezTo>
                  <a:pt x="47" y="18"/>
                  <a:pt x="178" y="28"/>
                  <a:pt x="280" y="108"/>
                </a:cubicBezTo>
                <a:cubicBezTo>
                  <a:pt x="382" y="188"/>
                  <a:pt x="545" y="404"/>
                  <a:pt x="614" y="482"/>
                </a:cubicBezTo>
              </a:path>
            </a:pathLst>
          </a:custGeom>
          <a:noFill/>
          <a:ln w="2844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39" name="AutoShape 87"/>
          <p:cNvSpPr>
            <a:spLocks noChangeArrowheads="1"/>
          </p:cNvSpPr>
          <p:nvPr/>
        </p:nvSpPr>
        <p:spPr bwMode="auto">
          <a:xfrm>
            <a:off x="8975726" y="4543425"/>
            <a:ext cx="512763" cy="146050"/>
          </a:xfrm>
          <a:custGeom>
            <a:avLst/>
            <a:gdLst>
              <a:gd name="T0" fmla="*/ 0 w 323"/>
              <a:gd name="T1" fmla="*/ 92 h 92"/>
              <a:gd name="T2" fmla="*/ 163 w 323"/>
              <a:gd name="T3" fmla="*/ 2 h 92"/>
              <a:gd name="T4" fmla="*/ 323 w 323"/>
              <a:gd name="T5" fmla="*/ 82 h 92"/>
              <a:gd name="T6" fmla="*/ 0 w 323"/>
              <a:gd name="T7" fmla="*/ 0 h 92"/>
              <a:gd name="T8" fmla="*/ 323 w 323"/>
              <a:gd name="T9" fmla="*/ 92 h 92"/>
            </a:gdLst>
            <a:ahLst/>
            <a:cxnLst>
              <a:cxn ang="0">
                <a:pos x="T0" y="T1"/>
              </a:cxn>
              <a:cxn ang="0">
                <a:pos x="T2" y="T3"/>
              </a:cxn>
              <a:cxn ang="0">
                <a:pos x="T4" y="T5"/>
              </a:cxn>
            </a:cxnLst>
            <a:rect l="T6" t="T7" r="T8" b="T9"/>
            <a:pathLst>
              <a:path w="323" h="92">
                <a:moveTo>
                  <a:pt x="0" y="92"/>
                </a:moveTo>
                <a:cubicBezTo>
                  <a:pt x="27" y="77"/>
                  <a:pt x="109" y="4"/>
                  <a:pt x="163" y="2"/>
                </a:cubicBezTo>
                <a:cubicBezTo>
                  <a:pt x="217" y="0"/>
                  <a:pt x="290" y="65"/>
                  <a:pt x="323" y="82"/>
                </a:cubicBezTo>
              </a:path>
            </a:pathLst>
          </a:custGeom>
          <a:noFill/>
          <a:ln w="28440">
            <a:solidFill>
              <a:srgbClr val="FFFFFF"/>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40" name="Text Box 88"/>
          <p:cNvSpPr txBox="1">
            <a:spLocks noChangeArrowheads="1"/>
          </p:cNvSpPr>
          <p:nvPr/>
        </p:nvSpPr>
        <p:spPr bwMode="auto">
          <a:xfrm>
            <a:off x="8333435" y="3894139"/>
            <a:ext cx="427979" cy="4725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lIns="90000" tIns="46800" rIns="90000" bIns="46800">
            <a:spAutoFit/>
          </a:bodyPr>
          <a:lstStyle>
            <a:lvl1pPr marL="342900"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2pPr>
            <a:lvl3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Flux</a:t>
            </a:r>
          </a:p>
        </p:txBody>
      </p:sp>
      <p:sp>
        <p:nvSpPr>
          <p:cNvPr id="23641" name="Text Box 89"/>
          <p:cNvSpPr txBox="1">
            <a:spLocks noChangeArrowheads="1"/>
          </p:cNvSpPr>
          <p:nvPr/>
        </p:nvSpPr>
        <p:spPr bwMode="auto">
          <a:xfrm>
            <a:off x="8975726" y="5151438"/>
            <a:ext cx="886759" cy="309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marL="342900"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2pPr>
            <a:lvl3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400">
                <a:solidFill>
                  <a:srgbClr val="FFFFFF"/>
                </a:solidFill>
              </a:rPr>
              <a:t>20 GeV/n</a:t>
            </a:r>
          </a:p>
        </p:txBody>
      </p:sp>
      <p:sp>
        <p:nvSpPr>
          <p:cNvPr id="23642" name="Line 90"/>
          <p:cNvSpPr>
            <a:spLocks noChangeShapeType="1"/>
          </p:cNvSpPr>
          <p:nvPr/>
        </p:nvSpPr>
        <p:spPr bwMode="auto">
          <a:xfrm>
            <a:off x="8950325" y="4383089"/>
            <a:ext cx="1588" cy="276225"/>
          </a:xfrm>
          <a:prstGeom prst="line">
            <a:avLst/>
          </a:prstGeom>
          <a:noFill/>
          <a:ln w="19080">
            <a:solidFill>
              <a:srgbClr val="FFFF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43" name="Line 91"/>
          <p:cNvSpPr>
            <a:spLocks noChangeShapeType="1"/>
          </p:cNvSpPr>
          <p:nvPr/>
        </p:nvSpPr>
        <p:spPr bwMode="auto">
          <a:xfrm flipH="1">
            <a:off x="9407526" y="5018088"/>
            <a:ext cx="4763" cy="107950"/>
          </a:xfrm>
          <a:prstGeom prst="line">
            <a:avLst/>
          </a:prstGeom>
          <a:noFill/>
          <a:ln w="19080">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pic>
        <p:nvPicPr>
          <p:cNvPr id="23644" name="Picture 9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79575" y="4556125"/>
            <a:ext cx="2419350" cy="1689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45" name="Text Box 93"/>
          <p:cNvSpPr txBox="1">
            <a:spLocks noChangeArrowheads="1"/>
          </p:cNvSpPr>
          <p:nvPr/>
        </p:nvSpPr>
        <p:spPr bwMode="auto">
          <a:xfrm>
            <a:off x="8934451" y="5580064"/>
            <a:ext cx="1691787" cy="685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marL="228600" indent="-227013">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1pPr>
            <a:lvl2pP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2pPr>
            <a:lvl3pP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3pPr>
            <a:lvl4pP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4pPr>
            <a:lvl5pP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lnSpc>
                <a:spcPct val="80000"/>
              </a:lnSpc>
              <a:spcBef>
                <a:spcPct val="0"/>
              </a:spcBef>
              <a:spcAft>
                <a:spcPct val="0"/>
              </a:spcAft>
              <a:buSzPct val="100000"/>
            </a:pPr>
            <a:r>
              <a:rPr lang="en-US" altLang="zh-CN" sz="1600">
                <a:solidFill>
                  <a:srgbClr val="FFFFFF"/>
                </a:solidFill>
              </a:rPr>
              <a:t>CR species:</a:t>
            </a:r>
          </a:p>
          <a:p>
            <a:pPr defTabSz="449263" fontAlgn="base">
              <a:lnSpc>
                <a:spcPct val="80000"/>
              </a:lnSpc>
              <a:spcBef>
                <a:spcPct val="0"/>
              </a:spcBef>
              <a:spcAft>
                <a:spcPct val="0"/>
              </a:spcAft>
              <a:buClr>
                <a:srgbClr val="FFFFFF"/>
              </a:buClr>
              <a:buSzPct val="100000"/>
              <a:buFont typeface="Wingdings" panose="05000000000000000000" pitchFamily="2" charset="2"/>
              <a:buChar char=""/>
            </a:pPr>
            <a:r>
              <a:rPr lang="en-US" altLang="zh-CN" sz="1600">
                <a:solidFill>
                  <a:srgbClr val="FFFFFF"/>
                </a:solidFill>
              </a:rPr>
              <a:t>Only 1 location</a:t>
            </a:r>
          </a:p>
          <a:p>
            <a:pPr defTabSz="449263" fontAlgn="base">
              <a:lnSpc>
                <a:spcPct val="80000"/>
              </a:lnSpc>
              <a:spcBef>
                <a:spcPct val="0"/>
              </a:spcBef>
              <a:spcAft>
                <a:spcPct val="0"/>
              </a:spcAft>
              <a:buClr>
                <a:srgbClr val="FFFFFF"/>
              </a:buClr>
              <a:buSzPct val="100000"/>
              <a:buFont typeface="Wingdings" panose="05000000000000000000" pitchFamily="2" charset="2"/>
              <a:buChar char=""/>
            </a:pPr>
            <a:r>
              <a:rPr lang="en-US" altLang="zh-CN" sz="1600">
                <a:solidFill>
                  <a:srgbClr val="FFFFFF"/>
                </a:solidFill>
              </a:rPr>
              <a:t>modulation</a:t>
            </a:r>
          </a:p>
        </p:txBody>
      </p:sp>
      <p:pic>
        <p:nvPicPr>
          <p:cNvPr id="23646" name="Picture 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3939" y="5078414"/>
            <a:ext cx="828675" cy="8016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647" name="Picture 9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10188" y="5549901"/>
            <a:ext cx="768350" cy="4937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3648" name="Group 96"/>
          <p:cNvGrpSpPr>
            <a:grpSpLocks/>
          </p:cNvGrpSpPr>
          <p:nvPr/>
        </p:nvGrpSpPr>
        <p:grpSpPr bwMode="auto">
          <a:xfrm>
            <a:off x="5395908" y="4640258"/>
            <a:ext cx="403224" cy="447674"/>
            <a:chOff x="2439" y="2923"/>
            <a:chExt cx="254" cy="282"/>
          </a:xfrm>
        </p:grpSpPr>
        <p:sp>
          <p:nvSpPr>
            <p:cNvPr id="23649" name="Rectangle 97"/>
            <p:cNvSpPr>
              <a:spLocks noChangeArrowheads="1"/>
            </p:cNvSpPr>
            <p:nvPr/>
          </p:nvSpPr>
          <p:spPr bwMode="auto">
            <a:xfrm>
              <a:off x="2439" y="2971"/>
              <a:ext cx="179"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800">
                  <a:solidFill>
                    <a:srgbClr val="FF3399"/>
                  </a:solidFill>
                </a:rPr>
                <a:t>e</a:t>
              </a:r>
            </a:p>
          </p:txBody>
        </p:sp>
        <p:grpSp>
          <p:nvGrpSpPr>
            <p:cNvPr id="23650" name="Group 98"/>
            <p:cNvGrpSpPr>
              <a:grpSpLocks/>
            </p:cNvGrpSpPr>
            <p:nvPr/>
          </p:nvGrpSpPr>
          <p:grpSpPr bwMode="auto">
            <a:xfrm>
              <a:off x="2524" y="2923"/>
              <a:ext cx="169" cy="223"/>
              <a:chOff x="2524" y="2923"/>
              <a:chExt cx="169" cy="223"/>
            </a:xfrm>
          </p:grpSpPr>
          <p:sp>
            <p:nvSpPr>
              <p:cNvPr id="23651" name="Text Box 99"/>
              <p:cNvSpPr txBox="1">
                <a:spLocks noChangeArrowheads="1"/>
              </p:cNvSpPr>
              <p:nvPr/>
            </p:nvSpPr>
            <p:spPr bwMode="auto">
              <a:xfrm>
                <a:off x="2524" y="2923"/>
                <a:ext cx="169"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200">
                    <a:solidFill>
                      <a:srgbClr val="FF3399"/>
                    </a:solidFill>
                  </a:rPr>
                  <a:t>+</a:t>
                </a:r>
              </a:p>
            </p:txBody>
          </p:sp>
          <p:sp>
            <p:nvSpPr>
              <p:cNvPr id="23652" name="Text Box 100"/>
              <p:cNvSpPr txBox="1">
                <a:spLocks noChangeArrowheads="1"/>
              </p:cNvSpPr>
              <p:nvPr/>
            </p:nvSpPr>
            <p:spPr bwMode="auto">
              <a:xfrm>
                <a:off x="2535" y="2931"/>
                <a:ext cx="158"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600">
                    <a:solidFill>
                      <a:srgbClr val="FF3399"/>
                    </a:solidFill>
                  </a:rPr>
                  <a:t>-</a:t>
                </a:r>
              </a:p>
            </p:txBody>
          </p:sp>
        </p:grpSp>
      </p:grpSp>
      <p:sp>
        <p:nvSpPr>
          <p:cNvPr id="23653" name="Line 101"/>
          <p:cNvSpPr>
            <a:spLocks noChangeShapeType="1"/>
          </p:cNvSpPr>
          <p:nvPr/>
        </p:nvSpPr>
        <p:spPr bwMode="auto">
          <a:xfrm flipH="1">
            <a:off x="5511800" y="4730751"/>
            <a:ext cx="260350" cy="519113"/>
          </a:xfrm>
          <a:prstGeom prst="line">
            <a:avLst/>
          </a:prstGeom>
          <a:noFill/>
          <a:ln w="28440" cap="rnd">
            <a:solidFill>
              <a:srgbClr val="FF3399"/>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sp>
        <p:nvSpPr>
          <p:cNvPr id="23654" name="Line 102"/>
          <p:cNvSpPr>
            <a:spLocks noChangeShapeType="1"/>
          </p:cNvSpPr>
          <p:nvPr/>
        </p:nvSpPr>
        <p:spPr bwMode="auto">
          <a:xfrm flipH="1">
            <a:off x="5768976" y="4248150"/>
            <a:ext cx="301625" cy="438150"/>
          </a:xfrm>
          <a:prstGeom prst="line">
            <a:avLst/>
          </a:prstGeom>
          <a:noFill/>
          <a:ln w="28440">
            <a:solidFill>
              <a:srgbClr val="1F9F1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49263" fontAlgn="base">
              <a:spcBef>
                <a:spcPct val="0"/>
              </a:spcBef>
              <a:spcAft>
                <a:spcPct val="0"/>
              </a:spcAft>
              <a:buClr>
                <a:srgbClr val="000000"/>
              </a:buClr>
              <a:buSzPct val="100000"/>
            </a:pPr>
            <a:endParaRPr lang="zh-CN" altLang="en-US" sz="2400">
              <a:solidFill>
                <a:srgbClr val="FFFFFF"/>
              </a:solidFill>
            </a:endParaRPr>
          </a:p>
        </p:txBody>
      </p:sp>
      <p:grpSp>
        <p:nvGrpSpPr>
          <p:cNvPr id="23655" name="Group 103"/>
          <p:cNvGrpSpPr>
            <a:grpSpLocks/>
          </p:cNvGrpSpPr>
          <p:nvPr/>
        </p:nvGrpSpPr>
        <p:grpSpPr bwMode="auto">
          <a:xfrm>
            <a:off x="5724530" y="4121155"/>
            <a:ext cx="401638" cy="447676"/>
            <a:chOff x="2646" y="2596"/>
            <a:chExt cx="253" cy="282"/>
          </a:xfrm>
        </p:grpSpPr>
        <p:sp>
          <p:nvSpPr>
            <p:cNvPr id="23656" name="Text Box 104"/>
            <p:cNvSpPr txBox="1">
              <a:spLocks noChangeArrowheads="1"/>
            </p:cNvSpPr>
            <p:nvPr/>
          </p:nvSpPr>
          <p:spPr bwMode="auto">
            <a:xfrm>
              <a:off x="2646" y="2644"/>
              <a:ext cx="188"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800">
                  <a:solidFill>
                    <a:srgbClr val="009900"/>
                  </a:solidFill>
                </a:rPr>
                <a:t>π</a:t>
              </a:r>
            </a:p>
          </p:txBody>
        </p:sp>
        <p:grpSp>
          <p:nvGrpSpPr>
            <p:cNvPr id="23657" name="Group 105"/>
            <p:cNvGrpSpPr>
              <a:grpSpLocks/>
            </p:cNvGrpSpPr>
            <p:nvPr/>
          </p:nvGrpSpPr>
          <p:grpSpPr bwMode="auto">
            <a:xfrm>
              <a:off x="2730" y="2596"/>
              <a:ext cx="169" cy="223"/>
              <a:chOff x="2730" y="2596"/>
              <a:chExt cx="169" cy="223"/>
            </a:xfrm>
          </p:grpSpPr>
          <p:sp>
            <p:nvSpPr>
              <p:cNvPr id="23658" name="Text Box 106"/>
              <p:cNvSpPr txBox="1">
                <a:spLocks noChangeArrowheads="1"/>
              </p:cNvSpPr>
              <p:nvPr/>
            </p:nvSpPr>
            <p:spPr bwMode="auto">
              <a:xfrm>
                <a:off x="2730" y="2596"/>
                <a:ext cx="169"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200">
                    <a:solidFill>
                      <a:srgbClr val="008000"/>
                    </a:solidFill>
                  </a:rPr>
                  <a:t>+</a:t>
                </a:r>
              </a:p>
            </p:txBody>
          </p:sp>
          <p:sp>
            <p:nvSpPr>
              <p:cNvPr id="23659" name="Text Box 107"/>
              <p:cNvSpPr txBox="1">
                <a:spLocks noChangeArrowheads="1"/>
              </p:cNvSpPr>
              <p:nvPr/>
            </p:nvSpPr>
            <p:spPr bwMode="auto">
              <a:xfrm>
                <a:off x="2741" y="2604"/>
                <a:ext cx="158"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l-GR" altLang="zh-CN" sz="1600">
                    <a:solidFill>
                      <a:srgbClr val="008000"/>
                    </a:solidFill>
                  </a:rPr>
                  <a:t>-</a:t>
                </a:r>
              </a:p>
            </p:txBody>
          </p:sp>
        </p:grpSp>
      </p:grpSp>
      <p:sp>
        <p:nvSpPr>
          <p:cNvPr id="23660" name="Text Box 108"/>
          <p:cNvSpPr txBox="1">
            <a:spLocks noChangeArrowheads="1"/>
          </p:cNvSpPr>
          <p:nvPr/>
        </p:nvSpPr>
        <p:spPr bwMode="auto">
          <a:xfrm>
            <a:off x="4483100" y="5710239"/>
            <a:ext cx="1004484"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PAMELA</a:t>
            </a:r>
          </a:p>
        </p:txBody>
      </p:sp>
      <p:sp>
        <p:nvSpPr>
          <p:cNvPr id="23661" name="Text Box 109"/>
          <p:cNvSpPr txBox="1">
            <a:spLocks noChangeArrowheads="1"/>
          </p:cNvSpPr>
          <p:nvPr/>
        </p:nvSpPr>
        <p:spPr bwMode="auto">
          <a:xfrm>
            <a:off x="4252913" y="5492751"/>
            <a:ext cx="670674"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BESS</a:t>
            </a:r>
          </a:p>
        </p:txBody>
      </p:sp>
      <p:sp>
        <p:nvSpPr>
          <p:cNvPr id="23662" name="Text Box 110"/>
          <p:cNvSpPr txBox="1">
            <a:spLocks noChangeArrowheads="1"/>
          </p:cNvSpPr>
          <p:nvPr/>
        </p:nvSpPr>
        <p:spPr bwMode="auto">
          <a:xfrm>
            <a:off x="5473700" y="5862639"/>
            <a:ext cx="625790" cy="340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sz="1600">
                <a:solidFill>
                  <a:srgbClr val="FFFFFF"/>
                </a:solidFill>
              </a:rPr>
              <a:t>AMS</a:t>
            </a:r>
          </a:p>
        </p:txBody>
      </p:sp>
      <p:sp>
        <p:nvSpPr>
          <p:cNvPr id="23663" name="AutoShape 111"/>
          <p:cNvSpPr>
            <a:spLocks noChangeArrowheads="1"/>
          </p:cNvSpPr>
          <p:nvPr/>
        </p:nvSpPr>
        <p:spPr bwMode="auto">
          <a:xfrm>
            <a:off x="5818983" y="6396611"/>
            <a:ext cx="4900612" cy="500062"/>
          </a:xfrm>
          <a:prstGeom prst="roundRect">
            <a:avLst>
              <a:gd name="adj" fmla="val 16667"/>
            </a:avLst>
          </a:prstGeom>
          <a:solidFill>
            <a:srgbClr val="00CC99"/>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panose="02020603050405020304" pitchFamily="18" charset="0"/>
                <a:ea typeface="宋体" panose="02010600030101010101" pitchFamily="2" charset="-122"/>
              </a:defRPr>
            </a:lvl9pPr>
          </a:lstStyle>
          <a:p>
            <a:pPr defTabSz="449263" fontAlgn="base">
              <a:spcBef>
                <a:spcPct val="0"/>
              </a:spcBef>
              <a:spcAft>
                <a:spcPct val="0"/>
              </a:spcAft>
              <a:buSzPct val="100000"/>
            </a:pPr>
            <a:r>
              <a:rPr lang="en-US" altLang="zh-CN" b="1" dirty="0">
                <a:solidFill>
                  <a:srgbClr val="C00000"/>
                </a:solidFill>
              </a:rPr>
              <a:t>© </a:t>
            </a:r>
            <a:r>
              <a:rPr lang="en-US" altLang="zh-CN" b="1" dirty="0" err="1">
                <a:solidFill>
                  <a:srgbClr val="C00000"/>
                </a:solidFill>
              </a:rPr>
              <a:t>Strong,Moskalenko,Reimer</a:t>
            </a:r>
            <a:r>
              <a:rPr lang="en-US" altLang="zh-CN" b="1" dirty="0">
                <a:solidFill>
                  <a:srgbClr val="C00000"/>
                </a:solidFill>
              </a:rPr>
              <a:t> 2009</a:t>
            </a:r>
            <a:endParaRPr lang="en-US" altLang="zh-CN" b="1" dirty="0">
              <a:solidFill>
                <a:srgbClr val="C00000"/>
              </a:solidFill>
              <a:effectLst>
                <a:outerShdw blurRad="38100" dist="38100" dir="2700000" algn="tl">
                  <a:srgbClr val="000000"/>
                </a:outerShdw>
              </a:effectLst>
            </a:endParaRPr>
          </a:p>
        </p:txBody>
      </p:sp>
    </p:spTree>
    <p:extLst>
      <p:ext uri="{BB962C8B-B14F-4D97-AF65-F5344CB8AC3E}">
        <p14:creationId xmlns:p14="http://schemas.microsoft.com/office/powerpoint/2010/main" val="14933885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additive="repl">
                                        <p:cTn id="6" dur="1" fill="hold">
                                          <p:stCondLst>
                                            <p:cond delay="0"/>
                                          </p:stCondLst>
                                        </p:cTn>
                                        <p:tgtEl>
                                          <p:spTgt spid="23558"/>
                                        </p:tgtEl>
                                        <p:attrNameLst>
                                          <p:attrName>style.visibility</p:attrName>
                                        </p:attrNameLst>
                                      </p:cBhvr>
                                      <p:to>
                                        <p:strVal val="visible"/>
                                      </p:to>
                                    </p:set>
                                    <p:anim calcmode="lin" valueType="num">
                                      <p:cBhvr additive="repl">
                                        <p:cTn id="7" dur="500" fill="hold"/>
                                        <p:tgtEl>
                                          <p:spTgt spid="23558"/>
                                        </p:tgtEl>
                                        <p:attrNameLst>
                                          <p:attrName>ppt_w</p:attrName>
                                        </p:attrNameLst>
                                      </p:cBhvr>
                                      <p:tavLst>
                                        <p:tav tm="100000">
                                          <p:val>
                                            <p:fltVal val="0"/>
                                          </p:val>
                                        </p:tav>
                                        <p:tav>
                                          <p:val>
                                            <p:strVal val="#ppt_w"/>
                                          </p:val>
                                        </p:tav>
                                      </p:tavLst>
                                    </p:anim>
                                    <p:anim calcmode="lin" valueType="num">
                                      <p:cBhvr additive="repl">
                                        <p:cTn id="8" dur="500" fill="hold"/>
                                        <p:tgtEl>
                                          <p:spTgt spid="23558"/>
                                        </p:tgtEl>
                                        <p:attrNameLst>
                                          <p:attrName>ppt_h</p:attrName>
                                        </p:attrNameLst>
                                      </p:cBhvr>
                                      <p:tavLst>
                                        <p:tav tm="100000">
                                          <p:val>
                                            <p:fltVal val="0"/>
                                          </p:val>
                                        </p:tav>
                                        <p:tav>
                                          <p:val>
                                            <p:strVal val="#ppt_h"/>
                                          </p:val>
                                        </p:tav>
                                      </p:tavLst>
                                    </p:anim>
                                  </p:childTnLst>
                                </p:cTn>
                              </p:par>
                              <p:par>
                                <p:cTn id="9" presetID="23" presetClass="entr" presetSubtype="16" fill="hold" nodeType="withEffect">
                                  <p:stCondLst>
                                    <p:cond delay="0"/>
                                  </p:stCondLst>
                                  <p:childTnLst>
                                    <p:set>
                                      <p:cBhvr additive="repl">
                                        <p:cTn id="10" dur="1" fill="hold">
                                          <p:stCondLst>
                                            <p:cond delay="0"/>
                                          </p:stCondLst>
                                        </p:cTn>
                                        <p:tgtEl>
                                          <p:spTgt spid="23567"/>
                                        </p:tgtEl>
                                        <p:attrNameLst>
                                          <p:attrName>style.visibility</p:attrName>
                                        </p:attrNameLst>
                                      </p:cBhvr>
                                      <p:to>
                                        <p:strVal val="visible"/>
                                      </p:to>
                                    </p:set>
                                    <p:anim calcmode="lin" valueType="num">
                                      <p:cBhvr additive="repl">
                                        <p:cTn id="11" dur="500" fill="hold"/>
                                        <p:tgtEl>
                                          <p:spTgt spid="23567"/>
                                        </p:tgtEl>
                                        <p:attrNameLst>
                                          <p:attrName>ppt_w</p:attrName>
                                        </p:attrNameLst>
                                      </p:cBhvr>
                                      <p:tavLst>
                                        <p:tav tm="100000">
                                          <p:val>
                                            <p:fltVal val="0"/>
                                          </p:val>
                                        </p:tav>
                                        <p:tav>
                                          <p:val>
                                            <p:strVal val="#ppt_w"/>
                                          </p:val>
                                        </p:tav>
                                      </p:tavLst>
                                    </p:anim>
                                    <p:anim calcmode="lin" valueType="num">
                                      <p:cBhvr additive="repl">
                                        <p:cTn id="12" dur="500" fill="hold"/>
                                        <p:tgtEl>
                                          <p:spTgt spid="23567"/>
                                        </p:tgtEl>
                                        <p:attrNameLst>
                                          <p:attrName>ppt_h</p:attrName>
                                        </p:attrNameLst>
                                      </p:cBhvr>
                                      <p:tavLst>
                                        <p:tav tm="100000">
                                          <p:val>
                                            <p:fltVal val="0"/>
                                          </p:val>
                                        </p:tav>
                                        <p:tav>
                                          <p:val>
                                            <p:strVal val="#ppt_h"/>
                                          </p:val>
                                        </p:tav>
                                      </p:tavLst>
                                    </p:anim>
                                  </p:childTnLst>
                                </p:cTn>
                              </p:par>
                              <p:par>
                                <p:cTn id="13" presetID="23" presetClass="entr" presetSubtype="16" fill="hold" grpId="0" nodeType="withEffect">
                                  <p:stCondLst>
                                    <p:cond delay="0"/>
                                  </p:stCondLst>
                                  <p:childTnLst>
                                    <p:set>
                                      <p:cBhvr additive="repl">
                                        <p:cTn id="14" dur="1" fill="hold">
                                          <p:stCondLst>
                                            <p:cond delay="0"/>
                                          </p:stCondLst>
                                        </p:cTn>
                                        <p:tgtEl>
                                          <p:spTgt spid="23568"/>
                                        </p:tgtEl>
                                        <p:attrNameLst>
                                          <p:attrName>style.visibility</p:attrName>
                                        </p:attrNameLst>
                                      </p:cBhvr>
                                      <p:to>
                                        <p:strVal val="visible"/>
                                      </p:to>
                                    </p:set>
                                    <p:anim calcmode="lin" valueType="num">
                                      <p:cBhvr additive="repl">
                                        <p:cTn id="15" dur="500" fill="hold"/>
                                        <p:tgtEl>
                                          <p:spTgt spid="23568"/>
                                        </p:tgtEl>
                                        <p:attrNameLst>
                                          <p:attrName>ppt_w</p:attrName>
                                        </p:attrNameLst>
                                      </p:cBhvr>
                                      <p:tavLst>
                                        <p:tav tm="100000">
                                          <p:val>
                                            <p:fltVal val="0"/>
                                          </p:val>
                                        </p:tav>
                                        <p:tav>
                                          <p:val>
                                            <p:strVal val="#ppt_w"/>
                                          </p:val>
                                        </p:tav>
                                      </p:tavLst>
                                    </p:anim>
                                    <p:anim calcmode="lin" valueType="num">
                                      <p:cBhvr additive="repl">
                                        <p:cTn id="16" dur="500" fill="hold"/>
                                        <p:tgtEl>
                                          <p:spTgt spid="23568"/>
                                        </p:tgtEl>
                                        <p:attrNameLst>
                                          <p:attrName>ppt_h</p:attrName>
                                        </p:attrNameLst>
                                      </p:cBhvr>
                                      <p:tavLst>
                                        <p:tav tm="100000">
                                          <p:val>
                                            <p:fltVal val="0"/>
                                          </p:val>
                                        </p:tav>
                                        <p:tav>
                                          <p:val>
                                            <p:strVal val="#ppt_h"/>
                                          </p:val>
                                        </p:tav>
                                      </p:tavLst>
                                    </p:anim>
                                  </p:childTnLst>
                                </p:cTn>
                              </p:par>
                              <p:par>
                                <p:cTn id="17" presetID="23" presetClass="entr" presetSubtype="16" fill="hold" nodeType="withEffect">
                                  <p:stCondLst>
                                    <p:cond delay="0"/>
                                  </p:stCondLst>
                                  <p:childTnLst>
                                    <p:set>
                                      <p:cBhvr additive="repl">
                                        <p:cTn id="18" dur="1" fill="hold">
                                          <p:stCondLst>
                                            <p:cond delay="0"/>
                                          </p:stCondLst>
                                        </p:cTn>
                                        <p:tgtEl>
                                          <p:spTgt spid="23569"/>
                                        </p:tgtEl>
                                        <p:attrNameLst>
                                          <p:attrName>style.visibility</p:attrName>
                                        </p:attrNameLst>
                                      </p:cBhvr>
                                      <p:to>
                                        <p:strVal val="visible"/>
                                      </p:to>
                                    </p:set>
                                    <p:anim calcmode="lin" valueType="num">
                                      <p:cBhvr additive="repl">
                                        <p:cTn id="19" dur="500" fill="hold"/>
                                        <p:tgtEl>
                                          <p:spTgt spid="23569"/>
                                        </p:tgtEl>
                                        <p:attrNameLst>
                                          <p:attrName>ppt_w</p:attrName>
                                        </p:attrNameLst>
                                      </p:cBhvr>
                                      <p:tavLst>
                                        <p:tav tm="100000">
                                          <p:val>
                                            <p:fltVal val="0"/>
                                          </p:val>
                                        </p:tav>
                                        <p:tav>
                                          <p:val>
                                            <p:strVal val="#ppt_w"/>
                                          </p:val>
                                        </p:tav>
                                      </p:tavLst>
                                    </p:anim>
                                    <p:anim calcmode="lin" valueType="num">
                                      <p:cBhvr additive="repl">
                                        <p:cTn id="20" dur="500" fill="hold"/>
                                        <p:tgtEl>
                                          <p:spTgt spid="23569"/>
                                        </p:tgtEl>
                                        <p:attrNameLst>
                                          <p:attrName>ppt_h</p:attrName>
                                        </p:attrNameLst>
                                      </p:cBhvr>
                                      <p:tavLst>
                                        <p:tav tm="100000">
                                          <p:val>
                                            <p:fltVal val="0"/>
                                          </p:val>
                                        </p:tav>
                                        <p:tav>
                                          <p:val>
                                            <p:strVal val="#ppt_h"/>
                                          </p:val>
                                        </p:tav>
                                      </p:tavLst>
                                    </p:anim>
                                  </p:childTnLst>
                                </p:cTn>
                              </p:par>
                              <p:par>
                                <p:cTn id="21" presetID="23" presetClass="entr" presetSubtype="16" fill="hold" grpId="0" nodeType="withEffect">
                                  <p:stCondLst>
                                    <p:cond delay="0"/>
                                  </p:stCondLst>
                                  <p:childTnLst>
                                    <p:set>
                                      <p:cBhvr additive="repl">
                                        <p:cTn id="22" dur="1" fill="hold">
                                          <p:stCondLst>
                                            <p:cond delay="0"/>
                                          </p:stCondLst>
                                        </p:cTn>
                                        <p:tgtEl>
                                          <p:spTgt spid="23579"/>
                                        </p:tgtEl>
                                        <p:attrNameLst>
                                          <p:attrName>style.visibility</p:attrName>
                                        </p:attrNameLst>
                                      </p:cBhvr>
                                      <p:to>
                                        <p:strVal val="visible"/>
                                      </p:to>
                                    </p:set>
                                    <p:anim calcmode="lin" valueType="num">
                                      <p:cBhvr additive="repl">
                                        <p:cTn id="23" dur="500" fill="hold"/>
                                        <p:tgtEl>
                                          <p:spTgt spid="23579"/>
                                        </p:tgtEl>
                                        <p:attrNameLst>
                                          <p:attrName>ppt_w</p:attrName>
                                        </p:attrNameLst>
                                      </p:cBhvr>
                                      <p:tavLst>
                                        <p:tav tm="100000">
                                          <p:val>
                                            <p:fltVal val="0"/>
                                          </p:val>
                                        </p:tav>
                                        <p:tav>
                                          <p:val>
                                            <p:strVal val="#ppt_w"/>
                                          </p:val>
                                        </p:tav>
                                      </p:tavLst>
                                    </p:anim>
                                    <p:anim calcmode="lin" valueType="num">
                                      <p:cBhvr additive="repl">
                                        <p:cTn id="24" dur="500" fill="hold"/>
                                        <p:tgtEl>
                                          <p:spTgt spid="23579"/>
                                        </p:tgtEl>
                                        <p:attrNameLst>
                                          <p:attrName>ppt_h</p:attrName>
                                        </p:attrNameLst>
                                      </p:cBhvr>
                                      <p:tavLst>
                                        <p:tav tm="100000">
                                          <p:val>
                                            <p:fltVal val="0"/>
                                          </p:val>
                                        </p:tav>
                                        <p:tav>
                                          <p:val>
                                            <p:strVal val="#ppt_h"/>
                                          </p:val>
                                        </p:tav>
                                      </p:tavLst>
                                    </p:anim>
                                  </p:childTnLst>
                                </p:cTn>
                              </p:par>
                              <p:par>
                                <p:cTn id="25" presetID="23" presetClass="entr" presetSubtype="16" fill="hold" nodeType="withEffect">
                                  <p:stCondLst>
                                    <p:cond delay="0"/>
                                  </p:stCondLst>
                                  <p:childTnLst>
                                    <p:set>
                                      <p:cBhvr additive="repl">
                                        <p:cTn id="26" dur="1" fill="hold">
                                          <p:stCondLst>
                                            <p:cond delay="0"/>
                                          </p:stCondLst>
                                        </p:cTn>
                                        <p:tgtEl>
                                          <p:spTgt spid="23606"/>
                                        </p:tgtEl>
                                        <p:attrNameLst>
                                          <p:attrName>style.visibility</p:attrName>
                                        </p:attrNameLst>
                                      </p:cBhvr>
                                      <p:to>
                                        <p:strVal val="visible"/>
                                      </p:to>
                                    </p:set>
                                    <p:anim calcmode="lin" valueType="num">
                                      <p:cBhvr additive="repl">
                                        <p:cTn id="27" dur="500" fill="hold"/>
                                        <p:tgtEl>
                                          <p:spTgt spid="23606"/>
                                        </p:tgtEl>
                                        <p:attrNameLst>
                                          <p:attrName>ppt_w</p:attrName>
                                        </p:attrNameLst>
                                      </p:cBhvr>
                                      <p:tavLst>
                                        <p:tav tm="100000">
                                          <p:val>
                                            <p:fltVal val="0"/>
                                          </p:val>
                                        </p:tav>
                                        <p:tav>
                                          <p:val>
                                            <p:strVal val="#ppt_w"/>
                                          </p:val>
                                        </p:tav>
                                      </p:tavLst>
                                    </p:anim>
                                    <p:anim calcmode="lin" valueType="num">
                                      <p:cBhvr additive="repl">
                                        <p:cTn id="28" dur="500" fill="hold"/>
                                        <p:tgtEl>
                                          <p:spTgt spid="23606"/>
                                        </p:tgtEl>
                                        <p:attrNameLst>
                                          <p:attrName>ppt_h</p:attrName>
                                        </p:attrNameLst>
                                      </p:cBhvr>
                                      <p:tavLst>
                                        <p:tav tm="100000">
                                          <p:val>
                                            <p:fltVal val="0"/>
                                          </p:val>
                                        </p:tav>
                                        <p:tav>
                                          <p:val>
                                            <p:strVal val="#ppt_h"/>
                                          </p:val>
                                        </p:tav>
                                      </p:tavLst>
                                    </p:anim>
                                  </p:childTnLst>
                                </p:cTn>
                              </p:par>
                              <p:par>
                                <p:cTn id="29" presetID="23" presetClass="entr" presetSubtype="16" fill="hold" grpId="0" nodeType="withEffect">
                                  <p:stCondLst>
                                    <p:cond delay="0"/>
                                  </p:stCondLst>
                                  <p:childTnLst>
                                    <p:set>
                                      <p:cBhvr additive="repl">
                                        <p:cTn id="30" dur="1" fill="hold">
                                          <p:stCondLst>
                                            <p:cond delay="0"/>
                                          </p:stCondLst>
                                        </p:cTn>
                                        <p:tgtEl>
                                          <p:spTgt spid="23566"/>
                                        </p:tgtEl>
                                        <p:attrNameLst>
                                          <p:attrName>style.visibility</p:attrName>
                                        </p:attrNameLst>
                                      </p:cBhvr>
                                      <p:to>
                                        <p:strVal val="visible"/>
                                      </p:to>
                                    </p:set>
                                    <p:anim calcmode="lin" valueType="num">
                                      <p:cBhvr additive="repl">
                                        <p:cTn id="31" dur="500" fill="hold"/>
                                        <p:tgtEl>
                                          <p:spTgt spid="23566"/>
                                        </p:tgtEl>
                                        <p:attrNameLst>
                                          <p:attrName>ppt_w</p:attrName>
                                        </p:attrNameLst>
                                      </p:cBhvr>
                                      <p:tavLst>
                                        <p:tav tm="100000">
                                          <p:val>
                                            <p:fltVal val="0"/>
                                          </p:val>
                                        </p:tav>
                                        <p:tav>
                                          <p:val>
                                            <p:strVal val="#ppt_w"/>
                                          </p:val>
                                        </p:tav>
                                      </p:tavLst>
                                    </p:anim>
                                    <p:anim calcmode="lin" valueType="num">
                                      <p:cBhvr additive="repl">
                                        <p:cTn id="32" dur="500" fill="hold"/>
                                        <p:tgtEl>
                                          <p:spTgt spid="23566"/>
                                        </p:tgtEl>
                                        <p:attrNameLst>
                                          <p:attrName>ppt_h</p:attrName>
                                        </p:attrNameLst>
                                      </p:cBhvr>
                                      <p:tavLst>
                                        <p:tav tm="100000">
                                          <p:val>
                                            <p:fltVal val="0"/>
                                          </p:val>
                                        </p:tav>
                                        <p:tav>
                                          <p:val>
                                            <p:strVal val="#ppt_h"/>
                                          </p:val>
                                        </p:tav>
                                      </p:tavLst>
                                    </p:anim>
                                  </p:childTnLst>
                                </p:cTn>
                              </p:par>
                              <p:par>
                                <p:cTn id="33" presetID="23" presetClass="entr" presetSubtype="16" fill="hold" grpId="0" nodeType="withEffect">
                                  <p:stCondLst>
                                    <p:cond delay="0"/>
                                  </p:stCondLst>
                                  <p:childTnLst>
                                    <p:set>
                                      <p:cBhvr additive="repl">
                                        <p:cTn id="34" dur="1" fill="hold">
                                          <p:stCondLst>
                                            <p:cond delay="0"/>
                                          </p:stCondLst>
                                        </p:cTn>
                                        <p:tgtEl>
                                          <p:spTgt spid="23629"/>
                                        </p:tgtEl>
                                        <p:attrNameLst>
                                          <p:attrName>style.visibility</p:attrName>
                                        </p:attrNameLst>
                                      </p:cBhvr>
                                      <p:to>
                                        <p:strVal val="visible"/>
                                      </p:to>
                                    </p:set>
                                    <p:anim calcmode="lin" valueType="num">
                                      <p:cBhvr additive="repl">
                                        <p:cTn id="35" dur="500" fill="hold"/>
                                        <p:tgtEl>
                                          <p:spTgt spid="23629"/>
                                        </p:tgtEl>
                                        <p:attrNameLst>
                                          <p:attrName>ppt_w</p:attrName>
                                        </p:attrNameLst>
                                      </p:cBhvr>
                                      <p:tavLst>
                                        <p:tav tm="100000">
                                          <p:val>
                                            <p:fltVal val="0"/>
                                          </p:val>
                                        </p:tav>
                                        <p:tav>
                                          <p:val>
                                            <p:strVal val="#ppt_w"/>
                                          </p:val>
                                        </p:tav>
                                      </p:tavLst>
                                    </p:anim>
                                    <p:anim calcmode="lin" valueType="num">
                                      <p:cBhvr additive="repl">
                                        <p:cTn id="36" dur="500" fill="hold"/>
                                        <p:tgtEl>
                                          <p:spTgt spid="23629"/>
                                        </p:tgtEl>
                                        <p:attrNameLst>
                                          <p:attrName>ppt_h</p:attrName>
                                        </p:attrNameLst>
                                      </p:cBhvr>
                                      <p:tavLst>
                                        <p:tav tm="100000">
                                          <p:val>
                                            <p:fltVal val="0"/>
                                          </p:val>
                                        </p:tav>
                                        <p:tav>
                                          <p:val>
                                            <p:strVal val="#ppt_h"/>
                                          </p:val>
                                        </p:tav>
                                      </p:tavLst>
                                    </p:anim>
                                  </p:childTnLst>
                                </p:cTn>
                              </p:par>
                              <p:par>
                                <p:cTn id="37" presetID="23" presetClass="entr" presetSubtype="16" fill="hold" nodeType="withEffect">
                                  <p:stCondLst>
                                    <p:cond delay="0"/>
                                  </p:stCondLst>
                                  <p:childTnLst>
                                    <p:set>
                                      <p:cBhvr additive="repl">
                                        <p:cTn id="38" dur="1" fill="hold">
                                          <p:stCondLst>
                                            <p:cond delay="0"/>
                                          </p:stCondLst>
                                        </p:cTn>
                                        <p:tgtEl>
                                          <p:spTgt spid="23607"/>
                                        </p:tgtEl>
                                        <p:attrNameLst>
                                          <p:attrName>style.visibility</p:attrName>
                                        </p:attrNameLst>
                                      </p:cBhvr>
                                      <p:to>
                                        <p:strVal val="visible"/>
                                      </p:to>
                                    </p:set>
                                    <p:anim calcmode="lin" valueType="num">
                                      <p:cBhvr additive="repl">
                                        <p:cTn id="39" dur="500" fill="hold"/>
                                        <p:tgtEl>
                                          <p:spTgt spid="23607"/>
                                        </p:tgtEl>
                                        <p:attrNameLst>
                                          <p:attrName>ppt_w</p:attrName>
                                        </p:attrNameLst>
                                      </p:cBhvr>
                                      <p:tavLst>
                                        <p:tav tm="100000">
                                          <p:val>
                                            <p:fltVal val="0"/>
                                          </p:val>
                                        </p:tav>
                                        <p:tav>
                                          <p:val>
                                            <p:strVal val="#ppt_w"/>
                                          </p:val>
                                        </p:tav>
                                      </p:tavLst>
                                    </p:anim>
                                    <p:anim calcmode="lin" valueType="num">
                                      <p:cBhvr additive="repl">
                                        <p:cTn id="40" dur="500" fill="hold"/>
                                        <p:tgtEl>
                                          <p:spTgt spid="23607"/>
                                        </p:tgtEl>
                                        <p:attrNameLst>
                                          <p:attrName>ppt_h</p:attrName>
                                        </p:attrNameLst>
                                      </p:cBhvr>
                                      <p:tavLst>
                                        <p:tav tm="100000">
                                          <p:val>
                                            <p:fltVal val="0"/>
                                          </p:val>
                                        </p:tav>
                                        <p:tav>
                                          <p:val>
                                            <p:strVal val="#ppt_h"/>
                                          </p:val>
                                        </p:tav>
                                      </p:tavLst>
                                    </p:anim>
                                  </p:childTnLst>
                                </p:cTn>
                              </p:par>
                              <p:par>
                                <p:cTn id="41" presetID="23" presetClass="entr" presetSubtype="16" fill="hold" grpId="0" nodeType="withEffect">
                                  <p:stCondLst>
                                    <p:cond delay="0"/>
                                  </p:stCondLst>
                                  <p:childTnLst>
                                    <p:set>
                                      <p:cBhvr additive="repl">
                                        <p:cTn id="42" dur="1" fill="hold">
                                          <p:stCondLst>
                                            <p:cond delay="0"/>
                                          </p:stCondLst>
                                        </p:cTn>
                                        <p:tgtEl>
                                          <p:spTgt spid="23580"/>
                                        </p:tgtEl>
                                        <p:attrNameLst>
                                          <p:attrName>style.visibility</p:attrName>
                                        </p:attrNameLst>
                                      </p:cBhvr>
                                      <p:to>
                                        <p:strVal val="visible"/>
                                      </p:to>
                                    </p:set>
                                    <p:anim calcmode="lin" valueType="num">
                                      <p:cBhvr additive="repl">
                                        <p:cTn id="43" dur="500" fill="hold"/>
                                        <p:tgtEl>
                                          <p:spTgt spid="23580"/>
                                        </p:tgtEl>
                                        <p:attrNameLst>
                                          <p:attrName>ppt_w</p:attrName>
                                        </p:attrNameLst>
                                      </p:cBhvr>
                                      <p:tavLst>
                                        <p:tav tm="100000">
                                          <p:val>
                                            <p:fltVal val="0"/>
                                          </p:val>
                                        </p:tav>
                                        <p:tav>
                                          <p:val>
                                            <p:strVal val="#ppt_w"/>
                                          </p:val>
                                        </p:tav>
                                      </p:tavLst>
                                    </p:anim>
                                    <p:anim calcmode="lin" valueType="num">
                                      <p:cBhvr additive="repl">
                                        <p:cTn id="44" dur="500" fill="hold"/>
                                        <p:tgtEl>
                                          <p:spTgt spid="23580"/>
                                        </p:tgtEl>
                                        <p:attrNameLst>
                                          <p:attrName>ppt_h</p:attrName>
                                        </p:attrNameLst>
                                      </p:cBhvr>
                                      <p:tavLst>
                                        <p:tav tm="100000">
                                          <p:val>
                                            <p:fltVal val="0"/>
                                          </p:val>
                                        </p:tav>
                                        <p:tav>
                                          <p:val>
                                            <p:strVal val="#ppt_h"/>
                                          </p:val>
                                        </p:tav>
                                      </p:tavLst>
                                    </p:anim>
                                  </p:childTnLst>
                                </p:cTn>
                              </p:par>
                              <p:par>
                                <p:cTn id="45" presetID="23" presetClass="entr" presetSubtype="16" fill="hold" grpId="0" nodeType="withEffect">
                                  <p:stCondLst>
                                    <p:cond delay="0"/>
                                  </p:stCondLst>
                                  <p:childTnLst>
                                    <p:set>
                                      <p:cBhvr additive="repl">
                                        <p:cTn id="46" dur="1" fill="hold">
                                          <p:stCondLst>
                                            <p:cond delay="0"/>
                                          </p:stCondLst>
                                        </p:cTn>
                                        <p:tgtEl>
                                          <p:spTgt spid="23581"/>
                                        </p:tgtEl>
                                        <p:attrNameLst>
                                          <p:attrName>style.visibility</p:attrName>
                                        </p:attrNameLst>
                                      </p:cBhvr>
                                      <p:to>
                                        <p:strVal val="visible"/>
                                      </p:to>
                                    </p:set>
                                    <p:anim calcmode="lin" valueType="num">
                                      <p:cBhvr additive="repl">
                                        <p:cTn id="47" dur="500" fill="hold"/>
                                        <p:tgtEl>
                                          <p:spTgt spid="23581"/>
                                        </p:tgtEl>
                                        <p:attrNameLst>
                                          <p:attrName>ppt_w</p:attrName>
                                        </p:attrNameLst>
                                      </p:cBhvr>
                                      <p:tavLst>
                                        <p:tav tm="100000">
                                          <p:val>
                                            <p:fltVal val="0"/>
                                          </p:val>
                                        </p:tav>
                                        <p:tav>
                                          <p:val>
                                            <p:strVal val="#ppt_w"/>
                                          </p:val>
                                        </p:tav>
                                      </p:tavLst>
                                    </p:anim>
                                    <p:anim calcmode="lin" valueType="num">
                                      <p:cBhvr additive="repl">
                                        <p:cTn id="48" dur="500" fill="hold"/>
                                        <p:tgtEl>
                                          <p:spTgt spid="23581"/>
                                        </p:tgtEl>
                                        <p:attrNameLst>
                                          <p:attrName>ppt_h</p:attrName>
                                        </p:attrNameLst>
                                      </p:cBhvr>
                                      <p:tavLst>
                                        <p:tav tm="100000">
                                          <p:val>
                                            <p:fltVal val="0"/>
                                          </p:val>
                                        </p:tav>
                                        <p:tav>
                                          <p:val>
                                            <p:strVal val="#ppt_h"/>
                                          </p:val>
                                        </p:tav>
                                      </p:tavLst>
                                    </p:anim>
                                  </p:childTnLst>
                                </p:cTn>
                              </p:par>
                              <p:par>
                                <p:cTn id="49" presetID="23" presetClass="entr" presetSubtype="16" fill="hold" nodeType="withEffect">
                                  <p:stCondLst>
                                    <p:cond delay="0"/>
                                  </p:stCondLst>
                                  <p:childTnLst>
                                    <p:set>
                                      <p:cBhvr additive="repl">
                                        <p:cTn id="50" dur="1" fill="hold">
                                          <p:stCondLst>
                                            <p:cond delay="0"/>
                                          </p:stCondLst>
                                        </p:cTn>
                                        <p:tgtEl>
                                          <p:spTgt spid="23570"/>
                                        </p:tgtEl>
                                        <p:attrNameLst>
                                          <p:attrName>style.visibility</p:attrName>
                                        </p:attrNameLst>
                                      </p:cBhvr>
                                      <p:to>
                                        <p:strVal val="visible"/>
                                      </p:to>
                                    </p:set>
                                    <p:anim calcmode="lin" valueType="num">
                                      <p:cBhvr additive="repl">
                                        <p:cTn id="51" dur="500" fill="hold"/>
                                        <p:tgtEl>
                                          <p:spTgt spid="23570"/>
                                        </p:tgtEl>
                                        <p:attrNameLst>
                                          <p:attrName>ppt_w</p:attrName>
                                        </p:attrNameLst>
                                      </p:cBhvr>
                                      <p:tavLst>
                                        <p:tav tm="100000">
                                          <p:val>
                                            <p:fltVal val="0"/>
                                          </p:val>
                                        </p:tav>
                                        <p:tav>
                                          <p:val>
                                            <p:strVal val="#ppt_w"/>
                                          </p:val>
                                        </p:tav>
                                      </p:tavLst>
                                    </p:anim>
                                    <p:anim calcmode="lin" valueType="num">
                                      <p:cBhvr additive="repl">
                                        <p:cTn id="52" dur="500" fill="hold"/>
                                        <p:tgtEl>
                                          <p:spTgt spid="23570"/>
                                        </p:tgtEl>
                                        <p:attrNameLst>
                                          <p:attrName>ppt_h</p:attrName>
                                        </p:attrNameLst>
                                      </p:cBhvr>
                                      <p:tavLst>
                                        <p:tav tm="100000">
                                          <p:val>
                                            <p:fltVal val="0"/>
                                          </p:val>
                                        </p:tav>
                                        <p:tav>
                                          <p:val>
                                            <p:strVal val="#ppt_h"/>
                                          </p:val>
                                        </p:tav>
                                      </p:tavLst>
                                    </p:anim>
                                  </p:childTnLst>
                                </p:cTn>
                              </p:par>
                              <p:par>
                                <p:cTn id="53" presetID="23" presetClass="entr" presetSubtype="16" fill="hold" nodeType="withEffect">
                                  <p:stCondLst>
                                    <p:cond delay="0"/>
                                  </p:stCondLst>
                                  <p:childTnLst>
                                    <p:set>
                                      <p:cBhvr additive="repl">
                                        <p:cTn id="54" dur="1" fill="hold">
                                          <p:stCondLst>
                                            <p:cond delay="0"/>
                                          </p:stCondLst>
                                        </p:cTn>
                                        <p:tgtEl>
                                          <p:spTgt spid="23555"/>
                                        </p:tgtEl>
                                        <p:attrNameLst>
                                          <p:attrName>style.visibility</p:attrName>
                                        </p:attrNameLst>
                                      </p:cBhvr>
                                      <p:to>
                                        <p:strVal val="visible"/>
                                      </p:to>
                                    </p:set>
                                    <p:anim calcmode="lin" valueType="num">
                                      <p:cBhvr additive="repl">
                                        <p:cTn id="55" dur="500" fill="hold"/>
                                        <p:tgtEl>
                                          <p:spTgt spid="23555"/>
                                        </p:tgtEl>
                                        <p:attrNameLst>
                                          <p:attrName>ppt_w</p:attrName>
                                        </p:attrNameLst>
                                      </p:cBhvr>
                                      <p:tavLst>
                                        <p:tav tm="100000">
                                          <p:val>
                                            <p:fltVal val="0"/>
                                          </p:val>
                                        </p:tav>
                                        <p:tav>
                                          <p:val>
                                            <p:strVal val="#ppt_w"/>
                                          </p:val>
                                        </p:tav>
                                      </p:tavLst>
                                    </p:anim>
                                    <p:anim calcmode="lin" valueType="num">
                                      <p:cBhvr additive="repl">
                                        <p:cTn id="56" dur="500" fill="hold"/>
                                        <p:tgtEl>
                                          <p:spTgt spid="23555"/>
                                        </p:tgtEl>
                                        <p:attrNameLst>
                                          <p:attrName>ppt_h</p:attrName>
                                        </p:attrNameLst>
                                      </p:cBhvr>
                                      <p:tavLst>
                                        <p:tav tm="100000">
                                          <p:val>
                                            <p:fltVal val="0"/>
                                          </p:val>
                                        </p:tav>
                                        <p:tav>
                                          <p:val>
                                            <p:strVal val="#ppt_h"/>
                                          </p:val>
                                        </p:tav>
                                      </p:tavLst>
                                    </p:anim>
                                  </p:childTnLst>
                                </p:cTn>
                              </p:par>
                              <p:par>
                                <p:cTn id="57" presetID="23" presetClass="entr" presetSubtype="16" fill="hold" nodeType="withEffect">
                                  <p:stCondLst>
                                    <p:cond delay="0"/>
                                  </p:stCondLst>
                                  <p:childTnLst>
                                    <p:set>
                                      <p:cBhvr additive="repl">
                                        <p:cTn id="58" dur="1" fill="hold">
                                          <p:stCondLst>
                                            <p:cond delay="0"/>
                                          </p:stCondLst>
                                        </p:cTn>
                                        <p:tgtEl>
                                          <p:spTgt spid="23614"/>
                                        </p:tgtEl>
                                        <p:attrNameLst>
                                          <p:attrName>style.visibility</p:attrName>
                                        </p:attrNameLst>
                                      </p:cBhvr>
                                      <p:to>
                                        <p:strVal val="visible"/>
                                      </p:to>
                                    </p:set>
                                    <p:anim calcmode="lin" valueType="num">
                                      <p:cBhvr additive="repl">
                                        <p:cTn id="59" dur="500" fill="hold"/>
                                        <p:tgtEl>
                                          <p:spTgt spid="23614"/>
                                        </p:tgtEl>
                                        <p:attrNameLst>
                                          <p:attrName>ppt_w</p:attrName>
                                        </p:attrNameLst>
                                      </p:cBhvr>
                                      <p:tavLst>
                                        <p:tav tm="100000">
                                          <p:val>
                                            <p:fltVal val="0"/>
                                          </p:val>
                                        </p:tav>
                                        <p:tav>
                                          <p:val>
                                            <p:strVal val="#ppt_w"/>
                                          </p:val>
                                        </p:tav>
                                      </p:tavLst>
                                    </p:anim>
                                    <p:anim calcmode="lin" valueType="num">
                                      <p:cBhvr additive="repl">
                                        <p:cTn id="60" dur="500" fill="hold"/>
                                        <p:tgtEl>
                                          <p:spTgt spid="23614"/>
                                        </p:tgtEl>
                                        <p:attrNameLst>
                                          <p:attrName>ppt_h</p:attrName>
                                        </p:attrNameLst>
                                      </p:cBhvr>
                                      <p:tavLst>
                                        <p:tav tm="100000">
                                          <p:val>
                                            <p:fltVal val="0"/>
                                          </p:val>
                                        </p:tav>
                                        <p:tav>
                                          <p:val>
                                            <p:strVal val="#ppt_h"/>
                                          </p:val>
                                        </p:tav>
                                      </p:tavLst>
                                    </p:anim>
                                  </p:childTnLst>
                                </p:cTn>
                              </p:par>
                              <p:par>
                                <p:cTn id="61" presetID="23" presetClass="entr" presetSubtype="16" fill="hold" nodeType="withEffect">
                                  <p:stCondLst>
                                    <p:cond delay="0"/>
                                  </p:stCondLst>
                                  <p:childTnLst>
                                    <p:set>
                                      <p:cBhvr additive="repl">
                                        <p:cTn id="62" dur="1" fill="hold">
                                          <p:stCondLst>
                                            <p:cond delay="0"/>
                                          </p:stCondLst>
                                        </p:cTn>
                                        <p:tgtEl>
                                          <p:spTgt spid="23556"/>
                                        </p:tgtEl>
                                        <p:attrNameLst>
                                          <p:attrName>style.visibility</p:attrName>
                                        </p:attrNameLst>
                                      </p:cBhvr>
                                      <p:to>
                                        <p:strVal val="visible"/>
                                      </p:to>
                                    </p:set>
                                    <p:anim calcmode="lin" valueType="num">
                                      <p:cBhvr additive="repl">
                                        <p:cTn id="63" dur="500" fill="hold"/>
                                        <p:tgtEl>
                                          <p:spTgt spid="23556"/>
                                        </p:tgtEl>
                                        <p:attrNameLst>
                                          <p:attrName>ppt_w</p:attrName>
                                        </p:attrNameLst>
                                      </p:cBhvr>
                                      <p:tavLst>
                                        <p:tav tm="100000">
                                          <p:val>
                                            <p:fltVal val="0"/>
                                          </p:val>
                                        </p:tav>
                                        <p:tav>
                                          <p:val>
                                            <p:strVal val="#ppt_w"/>
                                          </p:val>
                                        </p:tav>
                                      </p:tavLst>
                                    </p:anim>
                                    <p:anim calcmode="lin" valueType="num">
                                      <p:cBhvr additive="repl">
                                        <p:cTn id="64" dur="500" fill="hold"/>
                                        <p:tgtEl>
                                          <p:spTgt spid="23556"/>
                                        </p:tgtEl>
                                        <p:attrNameLst>
                                          <p:attrName>ppt_h</p:attrName>
                                        </p:attrNameLst>
                                      </p:cBhvr>
                                      <p:tavLst>
                                        <p:tav tm="100000">
                                          <p:val>
                                            <p:fltVal val="0"/>
                                          </p:val>
                                        </p:tav>
                                        <p:tav>
                                          <p:val>
                                            <p:strVal val="#ppt_h"/>
                                          </p:val>
                                        </p:tav>
                                      </p:tavLst>
                                    </p:anim>
                                  </p:childTnLst>
                                </p:cTn>
                              </p:par>
                              <p:par>
                                <p:cTn id="65" presetID="23" presetClass="entr" presetSubtype="16" fill="hold" nodeType="withEffect">
                                  <p:stCondLst>
                                    <p:cond delay="0"/>
                                  </p:stCondLst>
                                  <p:childTnLst>
                                    <p:set>
                                      <p:cBhvr additive="repl">
                                        <p:cTn id="66" dur="1" fill="hold">
                                          <p:stCondLst>
                                            <p:cond delay="0"/>
                                          </p:stCondLst>
                                        </p:cTn>
                                        <p:tgtEl>
                                          <p:spTgt spid="23615"/>
                                        </p:tgtEl>
                                        <p:attrNameLst>
                                          <p:attrName>style.visibility</p:attrName>
                                        </p:attrNameLst>
                                      </p:cBhvr>
                                      <p:to>
                                        <p:strVal val="visible"/>
                                      </p:to>
                                    </p:set>
                                    <p:anim calcmode="lin" valueType="num">
                                      <p:cBhvr additive="repl">
                                        <p:cTn id="67" dur="500" fill="hold"/>
                                        <p:tgtEl>
                                          <p:spTgt spid="23615"/>
                                        </p:tgtEl>
                                        <p:attrNameLst>
                                          <p:attrName>ppt_w</p:attrName>
                                        </p:attrNameLst>
                                      </p:cBhvr>
                                      <p:tavLst>
                                        <p:tav tm="100000">
                                          <p:val>
                                            <p:fltVal val="0"/>
                                          </p:val>
                                        </p:tav>
                                        <p:tav>
                                          <p:val>
                                            <p:strVal val="#ppt_w"/>
                                          </p:val>
                                        </p:tav>
                                      </p:tavLst>
                                    </p:anim>
                                    <p:anim calcmode="lin" valueType="num">
                                      <p:cBhvr additive="repl">
                                        <p:cTn id="68" dur="500" fill="hold"/>
                                        <p:tgtEl>
                                          <p:spTgt spid="23615"/>
                                        </p:tgtEl>
                                        <p:attrNameLst>
                                          <p:attrName>ppt_h</p:attrName>
                                        </p:attrNameLst>
                                      </p:cBhvr>
                                      <p:tavLst>
                                        <p:tav tm="100000">
                                          <p:val>
                                            <p:fltVal val="0"/>
                                          </p:val>
                                        </p:tav>
                                        <p:tav>
                                          <p:val>
                                            <p:strVal val="#ppt_h"/>
                                          </p:val>
                                        </p:tav>
                                      </p:tavLst>
                                    </p:anim>
                                  </p:childTnLst>
                                </p:cTn>
                              </p:par>
                              <p:par>
                                <p:cTn id="69" presetID="23" presetClass="entr" presetSubtype="16" fill="hold" nodeType="withEffect">
                                  <p:stCondLst>
                                    <p:cond delay="0"/>
                                  </p:stCondLst>
                                  <p:childTnLst>
                                    <p:set>
                                      <p:cBhvr additive="repl">
                                        <p:cTn id="70" dur="1" fill="hold">
                                          <p:stCondLst>
                                            <p:cond delay="0"/>
                                          </p:stCondLst>
                                        </p:cTn>
                                        <p:tgtEl>
                                          <p:spTgt spid="23573"/>
                                        </p:tgtEl>
                                        <p:attrNameLst>
                                          <p:attrName>style.visibility</p:attrName>
                                        </p:attrNameLst>
                                      </p:cBhvr>
                                      <p:to>
                                        <p:strVal val="visible"/>
                                      </p:to>
                                    </p:set>
                                    <p:anim calcmode="lin" valueType="num">
                                      <p:cBhvr additive="repl">
                                        <p:cTn id="71" dur="500" fill="hold"/>
                                        <p:tgtEl>
                                          <p:spTgt spid="23573"/>
                                        </p:tgtEl>
                                        <p:attrNameLst>
                                          <p:attrName>ppt_w</p:attrName>
                                        </p:attrNameLst>
                                      </p:cBhvr>
                                      <p:tavLst>
                                        <p:tav tm="100000">
                                          <p:val>
                                            <p:fltVal val="0"/>
                                          </p:val>
                                        </p:tav>
                                        <p:tav>
                                          <p:val>
                                            <p:strVal val="#ppt_w"/>
                                          </p:val>
                                        </p:tav>
                                      </p:tavLst>
                                    </p:anim>
                                    <p:anim calcmode="lin" valueType="num">
                                      <p:cBhvr additive="repl">
                                        <p:cTn id="72" dur="500" fill="hold"/>
                                        <p:tgtEl>
                                          <p:spTgt spid="23573"/>
                                        </p:tgtEl>
                                        <p:attrNameLst>
                                          <p:attrName>ppt_h</p:attrName>
                                        </p:attrNameLst>
                                      </p:cBhvr>
                                      <p:tavLst>
                                        <p:tav tm="100000">
                                          <p:val>
                                            <p:fltVal val="0"/>
                                          </p:val>
                                        </p:tav>
                                        <p:tav>
                                          <p:val>
                                            <p:strVal val="#ppt_h"/>
                                          </p:val>
                                        </p:tav>
                                      </p:tavLst>
                                    </p:anim>
                                  </p:childTnLst>
                                </p:cTn>
                              </p:par>
                              <p:par>
                                <p:cTn id="73" presetID="23" presetClass="entr" presetSubtype="16" fill="hold" grpId="0" nodeType="withEffect">
                                  <p:stCondLst>
                                    <p:cond delay="0"/>
                                  </p:stCondLst>
                                  <p:childTnLst>
                                    <p:set>
                                      <p:cBhvr additive="repl">
                                        <p:cTn id="74" dur="1" fill="hold">
                                          <p:stCondLst>
                                            <p:cond delay="0"/>
                                          </p:stCondLst>
                                        </p:cTn>
                                        <p:tgtEl>
                                          <p:spTgt spid="23576"/>
                                        </p:tgtEl>
                                        <p:attrNameLst>
                                          <p:attrName>style.visibility</p:attrName>
                                        </p:attrNameLst>
                                      </p:cBhvr>
                                      <p:to>
                                        <p:strVal val="visible"/>
                                      </p:to>
                                    </p:set>
                                    <p:anim calcmode="lin" valueType="num">
                                      <p:cBhvr additive="repl">
                                        <p:cTn id="75" dur="500" fill="hold"/>
                                        <p:tgtEl>
                                          <p:spTgt spid="23576"/>
                                        </p:tgtEl>
                                        <p:attrNameLst>
                                          <p:attrName>ppt_w</p:attrName>
                                        </p:attrNameLst>
                                      </p:cBhvr>
                                      <p:tavLst>
                                        <p:tav tm="100000">
                                          <p:val>
                                            <p:fltVal val="0"/>
                                          </p:val>
                                        </p:tav>
                                        <p:tav>
                                          <p:val>
                                            <p:strVal val="#ppt_w"/>
                                          </p:val>
                                        </p:tav>
                                      </p:tavLst>
                                    </p:anim>
                                    <p:anim calcmode="lin" valueType="num">
                                      <p:cBhvr additive="repl">
                                        <p:cTn id="76" dur="500" fill="hold"/>
                                        <p:tgtEl>
                                          <p:spTgt spid="23576"/>
                                        </p:tgtEl>
                                        <p:attrNameLst>
                                          <p:attrName>ppt_h</p:attrName>
                                        </p:attrNameLst>
                                      </p:cBhvr>
                                      <p:tavLst>
                                        <p:tav tm="100000">
                                          <p:val>
                                            <p:fltVal val="0"/>
                                          </p:val>
                                        </p:tav>
                                        <p:tav>
                                          <p:val>
                                            <p:strVal val="#ppt_h"/>
                                          </p:val>
                                        </p:tav>
                                      </p:tavLst>
                                    </p:anim>
                                  </p:childTnLst>
                                </p:cTn>
                              </p:par>
                              <p:par>
                                <p:cTn id="77" presetID="23" presetClass="entr" presetSubtype="16" fill="hold" grpId="0" nodeType="withEffect">
                                  <p:stCondLst>
                                    <p:cond delay="0"/>
                                  </p:stCondLst>
                                  <p:childTnLst>
                                    <p:set>
                                      <p:cBhvr additive="repl">
                                        <p:cTn id="78" dur="1" fill="hold">
                                          <p:stCondLst>
                                            <p:cond delay="0"/>
                                          </p:stCondLst>
                                        </p:cTn>
                                        <p:tgtEl>
                                          <p:spTgt spid="23577"/>
                                        </p:tgtEl>
                                        <p:attrNameLst>
                                          <p:attrName>style.visibility</p:attrName>
                                        </p:attrNameLst>
                                      </p:cBhvr>
                                      <p:to>
                                        <p:strVal val="visible"/>
                                      </p:to>
                                    </p:set>
                                    <p:anim calcmode="lin" valueType="num">
                                      <p:cBhvr additive="repl">
                                        <p:cTn id="79" dur="500" fill="hold"/>
                                        <p:tgtEl>
                                          <p:spTgt spid="23577"/>
                                        </p:tgtEl>
                                        <p:attrNameLst>
                                          <p:attrName>ppt_w</p:attrName>
                                        </p:attrNameLst>
                                      </p:cBhvr>
                                      <p:tavLst>
                                        <p:tav tm="100000">
                                          <p:val>
                                            <p:fltVal val="0"/>
                                          </p:val>
                                        </p:tav>
                                        <p:tav>
                                          <p:val>
                                            <p:strVal val="#ppt_w"/>
                                          </p:val>
                                        </p:tav>
                                      </p:tavLst>
                                    </p:anim>
                                    <p:anim calcmode="lin" valueType="num">
                                      <p:cBhvr additive="repl">
                                        <p:cTn id="80" dur="500" fill="hold"/>
                                        <p:tgtEl>
                                          <p:spTgt spid="23577"/>
                                        </p:tgtEl>
                                        <p:attrNameLst>
                                          <p:attrName>ppt_h</p:attrName>
                                        </p:attrNameLst>
                                      </p:cBhvr>
                                      <p:tavLst>
                                        <p:tav tm="100000">
                                          <p:val>
                                            <p:fltVal val="0"/>
                                          </p:val>
                                        </p:tav>
                                        <p:tav>
                                          <p:val>
                                            <p:strVal val="#ppt_h"/>
                                          </p:val>
                                        </p:tav>
                                      </p:tavLst>
                                    </p:anim>
                                  </p:childTnLst>
                                </p:cTn>
                              </p:par>
                              <p:par>
                                <p:cTn id="81" presetID="23" presetClass="entr" presetSubtype="16" fill="hold" nodeType="withEffect">
                                  <p:stCondLst>
                                    <p:cond delay="0"/>
                                  </p:stCondLst>
                                  <p:childTnLst>
                                    <p:set>
                                      <p:cBhvr additive="repl">
                                        <p:cTn id="82" dur="1" fill="hold">
                                          <p:stCondLst>
                                            <p:cond delay="0"/>
                                          </p:stCondLst>
                                        </p:cTn>
                                        <p:tgtEl>
                                          <p:spTgt spid="23578"/>
                                        </p:tgtEl>
                                        <p:attrNameLst>
                                          <p:attrName>style.visibility</p:attrName>
                                        </p:attrNameLst>
                                      </p:cBhvr>
                                      <p:to>
                                        <p:strVal val="visible"/>
                                      </p:to>
                                    </p:set>
                                    <p:anim calcmode="lin" valueType="num">
                                      <p:cBhvr additive="repl">
                                        <p:cTn id="83" dur="500" fill="hold"/>
                                        <p:tgtEl>
                                          <p:spTgt spid="23578"/>
                                        </p:tgtEl>
                                        <p:attrNameLst>
                                          <p:attrName>ppt_w</p:attrName>
                                        </p:attrNameLst>
                                      </p:cBhvr>
                                      <p:tavLst>
                                        <p:tav tm="100000">
                                          <p:val>
                                            <p:fltVal val="0"/>
                                          </p:val>
                                        </p:tav>
                                        <p:tav>
                                          <p:val>
                                            <p:strVal val="#ppt_w"/>
                                          </p:val>
                                        </p:tav>
                                      </p:tavLst>
                                    </p:anim>
                                    <p:anim calcmode="lin" valueType="num">
                                      <p:cBhvr additive="repl">
                                        <p:cTn id="84" dur="500" fill="hold"/>
                                        <p:tgtEl>
                                          <p:spTgt spid="23578"/>
                                        </p:tgtEl>
                                        <p:attrNameLst>
                                          <p:attrName>ppt_h</p:attrName>
                                        </p:attrNameLst>
                                      </p:cBhvr>
                                      <p:tavLst>
                                        <p:tav tm="100000">
                                          <p:val>
                                            <p:fltVal val="0"/>
                                          </p:val>
                                        </p:tav>
                                        <p:tav>
                                          <p:val>
                                            <p:strVal val="#ppt_h"/>
                                          </p:val>
                                        </p:tav>
                                      </p:tavLst>
                                    </p:anim>
                                  </p:childTnLst>
                                </p:cTn>
                              </p:par>
                              <p:par>
                                <p:cTn id="85" presetID="23" presetClass="entr" presetSubtype="16" fill="hold" nodeType="withEffect">
                                  <p:stCondLst>
                                    <p:cond delay="0"/>
                                  </p:stCondLst>
                                  <p:childTnLst>
                                    <p:set>
                                      <p:cBhvr additive="repl">
                                        <p:cTn id="86" dur="1" fill="hold">
                                          <p:stCondLst>
                                            <p:cond delay="0"/>
                                          </p:stCondLst>
                                        </p:cTn>
                                        <p:tgtEl>
                                          <p:spTgt spid="23633"/>
                                        </p:tgtEl>
                                        <p:attrNameLst>
                                          <p:attrName>style.visibility</p:attrName>
                                        </p:attrNameLst>
                                      </p:cBhvr>
                                      <p:to>
                                        <p:strVal val="visible"/>
                                      </p:to>
                                    </p:set>
                                    <p:anim calcmode="lin" valueType="num">
                                      <p:cBhvr additive="repl">
                                        <p:cTn id="87" dur="500" fill="hold"/>
                                        <p:tgtEl>
                                          <p:spTgt spid="23633"/>
                                        </p:tgtEl>
                                        <p:attrNameLst>
                                          <p:attrName>ppt_w</p:attrName>
                                        </p:attrNameLst>
                                      </p:cBhvr>
                                      <p:tavLst>
                                        <p:tav tm="100000">
                                          <p:val>
                                            <p:fltVal val="0"/>
                                          </p:val>
                                        </p:tav>
                                        <p:tav>
                                          <p:val>
                                            <p:strVal val="#ppt_w"/>
                                          </p:val>
                                        </p:tav>
                                      </p:tavLst>
                                    </p:anim>
                                    <p:anim calcmode="lin" valueType="num">
                                      <p:cBhvr additive="repl">
                                        <p:cTn id="88" dur="500" fill="hold"/>
                                        <p:tgtEl>
                                          <p:spTgt spid="23633"/>
                                        </p:tgtEl>
                                        <p:attrNameLst>
                                          <p:attrName>ppt_h</p:attrName>
                                        </p:attrNameLst>
                                      </p:cBhvr>
                                      <p:tavLst>
                                        <p:tav tm="100000">
                                          <p:val>
                                            <p:fltVal val="0"/>
                                          </p:val>
                                        </p:tav>
                                        <p:tav>
                                          <p:val>
                                            <p:strVal val="#ppt_h"/>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23" presetClass="entr" presetSubtype="16" fill="hold" grpId="0" nodeType="clickEffect">
                                  <p:stCondLst>
                                    <p:cond delay="0"/>
                                  </p:stCondLst>
                                  <p:childTnLst>
                                    <p:set>
                                      <p:cBhvr additive="repl">
                                        <p:cTn id="92" dur="1" fill="hold">
                                          <p:stCondLst>
                                            <p:cond delay="0"/>
                                          </p:stCondLst>
                                        </p:cTn>
                                        <p:tgtEl>
                                          <p:spTgt spid="23582"/>
                                        </p:tgtEl>
                                        <p:attrNameLst>
                                          <p:attrName>style.visibility</p:attrName>
                                        </p:attrNameLst>
                                      </p:cBhvr>
                                      <p:to>
                                        <p:strVal val="visible"/>
                                      </p:to>
                                    </p:set>
                                    <p:anim calcmode="lin" valueType="num">
                                      <p:cBhvr additive="repl">
                                        <p:cTn id="93" dur="500" fill="hold"/>
                                        <p:tgtEl>
                                          <p:spTgt spid="23582"/>
                                        </p:tgtEl>
                                        <p:attrNameLst>
                                          <p:attrName>ppt_w</p:attrName>
                                        </p:attrNameLst>
                                      </p:cBhvr>
                                      <p:tavLst>
                                        <p:tav tm="100000">
                                          <p:val>
                                            <p:fltVal val="0"/>
                                          </p:val>
                                        </p:tav>
                                        <p:tav>
                                          <p:val>
                                            <p:strVal val="#ppt_w"/>
                                          </p:val>
                                        </p:tav>
                                      </p:tavLst>
                                    </p:anim>
                                    <p:anim calcmode="lin" valueType="num">
                                      <p:cBhvr additive="repl">
                                        <p:cTn id="94" dur="500" fill="hold"/>
                                        <p:tgtEl>
                                          <p:spTgt spid="23582"/>
                                        </p:tgtEl>
                                        <p:attrNameLst>
                                          <p:attrName>ppt_h</p:attrName>
                                        </p:attrNameLst>
                                      </p:cBhvr>
                                      <p:tavLst>
                                        <p:tav tm="100000">
                                          <p:val>
                                            <p:fltVal val="0"/>
                                          </p:val>
                                        </p:tav>
                                        <p:tav>
                                          <p:val>
                                            <p:strVal val="#ppt_h"/>
                                          </p:val>
                                        </p:tav>
                                      </p:tavLst>
                                    </p:anim>
                                  </p:childTnLst>
                                </p:cTn>
                              </p:par>
                              <p:par>
                                <p:cTn id="95" presetID="23" presetClass="entr" presetSubtype="16" fill="hold" grpId="0" nodeType="withEffect">
                                  <p:stCondLst>
                                    <p:cond delay="0"/>
                                  </p:stCondLst>
                                  <p:childTnLst>
                                    <p:set>
                                      <p:cBhvr additive="repl">
                                        <p:cTn id="96" dur="1" fill="hold">
                                          <p:stCondLst>
                                            <p:cond delay="0"/>
                                          </p:stCondLst>
                                        </p:cTn>
                                        <p:tgtEl>
                                          <p:spTgt spid="23583"/>
                                        </p:tgtEl>
                                        <p:attrNameLst>
                                          <p:attrName>style.visibility</p:attrName>
                                        </p:attrNameLst>
                                      </p:cBhvr>
                                      <p:to>
                                        <p:strVal val="visible"/>
                                      </p:to>
                                    </p:set>
                                    <p:anim calcmode="lin" valueType="num">
                                      <p:cBhvr additive="repl">
                                        <p:cTn id="97" dur="500" fill="hold"/>
                                        <p:tgtEl>
                                          <p:spTgt spid="23583"/>
                                        </p:tgtEl>
                                        <p:attrNameLst>
                                          <p:attrName>ppt_w</p:attrName>
                                        </p:attrNameLst>
                                      </p:cBhvr>
                                      <p:tavLst>
                                        <p:tav tm="100000">
                                          <p:val>
                                            <p:fltVal val="0"/>
                                          </p:val>
                                        </p:tav>
                                        <p:tav>
                                          <p:val>
                                            <p:strVal val="#ppt_w"/>
                                          </p:val>
                                        </p:tav>
                                      </p:tavLst>
                                    </p:anim>
                                    <p:anim calcmode="lin" valueType="num">
                                      <p:cBhvr additive="repl">
                                        <p:cTn id="98" dur="500" fill="hold"/>
                                        <p:tgtEl>
                                          <p:spTgt spid="23583"/>
                                        </p:tgtEl>
                                        <p:attrNameLst>
                                          <p:attrName>ppt_h</p:attrName>
                                        </p:attrNameLst>
                                      </p:cBhvr>
                                      <p:tavLst>
                                        <p:tav tm="100000">
                                          <p:val>
                                            <p:fltVal val="0"/>
                                          </p:val>
                                        </p:tav>
                                        <p:tav>
                                          <p:val>
                                            <p:strVal val="#ppt_h"/>
                                          </p:val>
                                        </p:tav>
                                      </p:tavLst>
                                    </p:anim>
                                  </p:childTnLst>
                                </p:cTn>
                              </p:par>
                              <p:par>
                                <p:cTn id="99" presetID="23" presetClass="entr" presetSubtype="16" fill="hold" grpId="0" nodeType="withEffect">
                                  <p:stCondLst>
                                    <p:cond delay="0"/>
                                  </p:stCondLst>
                                  <p:childTnLst>
                                    <p:set>
                                      <p:cBhvr additive="repl">
                                        <p:cTn id="100" dur="1" fill="hold">
                                          <p:stCondLst>
                                            <p:cond delay="0"/>
                                          </p:stCondLst>
                                        </p:cTn>
                                        <p:tgtEl>
                                          <p:spTgt spid="23584"/>
                                        </p:tgtEl>
                                        <p:attrNameLst>
                                          <p:attrName>style.visibility</p:attrName>
                                        </p:attrNameLst>
                                      </p:cBhvr>
                                      <p:to>
                                        <p:strVal val="visible"/>
                                      </p:to>
                                    </p:set>
                                    <p:anim calcmode="lin" valueType="num">
                                      <p:cBhvr additive="repl">
                                        <p:cTn id="101" dur="500" fill="hold"/>
                                        <p:tgtEl>
                                          <p:spTgt spid="23584"/>
                                        </p:tgtEl>
                                        <p:attrNameLst>
                                          <p:attrName>ppt_w</p:attrName>
                                        </p:attrNameLst>
                                      </p:cBhvr>
                                      <p:tavLst>
                                        <p:tav tm="100000">
                                          <p:val>
                                            <p:fltVal val="0"/>
                                          </p:val>
                                        </p:tav>
                                        <p:tav>
                                          <p:val>
                                            <p:strVal val="#ppt_w"/>
                                          </p:val>
                                        </p:tav>
                                      </p:tavLst>
                                    </p:anim>
                                    <p:anim calcmode="lin" valueType="num">
                                      <p:cBhvr additive="repl">
                                        <p:cTn id="102" dur="500" fill="hold"/>
                                        <p:tgtEl>
                                          <p:spTgt spid="23584"/>
                                        </p:tgtEl>
                                        <p:attrNameLst>
                                          <p:attrName>ppt_h</p:attrName>
                                        </p:attrNameLst>
                                      </p:cBhvr>
                                      <p:tavLst>
                                        <p:tav tm="100000">
                                          <p:val>
                                            <p:fltVal val="0"/>
                                          </p:val>
                                        </p:tav>
                                        <p:tav>
                                          <p:val>
                                            <p:strVal val="#ppt_h"/>
                                          </p:val>
                                        </p:tav>
                                      </p:tavLst>
                                    </p:anim>
                                  </p:childTnLst>
                                </p:cTn>
                              </p:par>
                              <p:par>
                                <p:cTn id="103" presetID="23" presetClass="entr" presetSubtype="16" fill="hold" nodeType="withEffect">
                                  <p:stCondLst>
                                    <p:cond delay="0"/>
                                  </p:stCondLst>
                                  <p:childTnLst>
                                    <p:set>
                                      <p:cBhvr additive="repl">
                                        <p:cTn id="104" dur="1" fill="hold">
                                          <p:stCondLst>
                                            <p:cond delay="0"/>
                                          </p:stCondLst>
                                        </p:cTn>
                                        <p:tgtEl>
                                          <p:spTgt spid="23608"/>
                                        </p:tgtEl>
                                        <p:attrNameLst>
                                          <p:attrName>style.visibility</p:attrName>
                                        </p:attrNameLst>
                                      </p:cBhvr>
                                      <p:to>
                                        <p:strVal val="visible"/>
                                      </p:to>
                                    </p:set>
                                    <p:anim calcmode="lin" valueType="num">
                                      <p:cBhvr additive="repl">
                                        <p:cTn id="105" dur="500" fill="hold"/>
                                        <p:tgtEl>
                                          <p:spTgt spid="23608"/>
                                        </p:tgtEl>
                                        <p:attrNameLst>
                                          <p:attrName>ppt_w</p:attrName>
                                        </p:attrNameLst>
                                      </p:cBhvr>
                                      <p:tavLst>
                                        <p:tav tm="100000">
                                          <p:val>
                                            <p:fltVal val="0"/>
                                          </p:val>
                                        </p:tav>
                                        <p:tav>
                                          <p:val>
                                            <p:strVal val="#ppt_w"/>
                                          </p:val>
                                        </p:tav>
                                      </p:tavLst>
                                    </p:anim>
                                    <p:anim calcmode="lin" valueType="num">
                                      <p:cBhvr additive="repl">
                                        <p:cTn id="106" dur="500" fill="hold"/>
                                        <p:tgtEl>
                                          <p:spTgt spid="23608"/>
                                        </p:tgtEl>
                                        <p:attrNameLst>
                                          <p:attrName>ppt_h</p:attrName>
                                        </p:attrNameLst>
                                      </p:cBhvr>
                                      <p:tavLst>
                                        <p:tav tm="100000">
                                          <p:val>
                                            <p:fltVal val="0"/>
                                          </p:val>
                                        </p:tav>
                                        <p:tav>
                                          <p:val>
                                            <p:strVal val="#ppt_h"/>
                                          </p:val>
                                        </p:tav>
                                      </p:tavLst>
                                    </p:anim>
                                  </p:childTnLst>
                                </p:cTn>
                              </p:par>
                              <p:par>
                                <p:cTn id="107" presetID="23" presetClass="entr" presetSubtype="16" fill="hold" nodeType="withEffect">
                                  <p:stCondLst>
                                    <p:cond delay="0"/>
                                  </p:stCondLst>
                                  <p:childTnLst>
                                    <p:set>
                                      <p:cBhvr additive="repl">
                                        <p:cTn id="108" dur="1" fill="hold">
                                          <p:stCondLst>
                                            <p:cond delay="0"/>
                                          </p:stCondLst>
                                        </p:cTn>
                                        <p:tgtEl>
                                          <p:spTgt spid="23611"/>
                                        </p:tgtEl>
                                        <p:attrNameLst>
                                          <p:attrName>style.visibility</p:attrName>
                                        </p:attrNameLst>
                                      </p:cBhvr>
                                      <p:to>
                                        <p:strVal val="visible"/>
                                      </p:to>
                                    </p:set>
                                    <p:anim calcmode="lin" valueType="num">
                                      <p:cBhvr additive="repl">
                                        <p:cTn id="109" dur="500" fill="hold"/>
                                        <p:tgtEl>
                                          <p:spTgt spid="23611"/>
                                        </p:tgtEl>
                                        <p:attrNameLst>
                                          <p:attrName>ppt_w</p:attrName>
                                        </p:attrNameLst>
                                      </p:cBhvr>
                                      <p:tavLst>
                                        <p:tav tm="100000">
                                          <p:val>
                                            <p:fltVal val="0"/>
                                          </p:val>
                                        </p:tav>
                                        <p:tav>
                                          <p:val>
                                            <p:strVal val="#ppt_w"/>
                                          </p:val>
                                        </p:tav>
                                      </p:tavLst>
                                    </p:anim>
                                    <p:anim calcmode="lin" valueType="num">
                                      <p:cBhvr additive="repl">
                                        <p:cTn id="110" dur="500" fill="hold"/>
                                        <p:tgtEl>
                                          <p:spTgt spid="23611"/>
                                        </p:tgtEl>
                                        <p:attrNameLst>
                                          <p:attrName>ppt_h</p:attrName>
                                        </p:attrNameLst>
                                      </p:cBhvr>
                                      <p:tavLst>
                                        <p:tav tm="100000">
                                          <p:val>
                                            <p:fltVal val="0"/>
                                          </p:val>
                                        </p:tav>
                                        <p:tav>
                                          <p:val>
                                            <p:strVal val="#ppt_h"/>
                                          </p:val>
                                        </p:tav>
                                      </p:tavLst>
                                    </p:anim>
                                  </p:childTnLst>
                                </p:cTn>
                              </p:par>
                              <p:par>
                                <p:cTn id="111" presetID="23" presetClass="entr" presetSubtype="16" fill="hold" nodeType="withEffect">
                                  <p:stCondLst>
                                    <p:cond delay="0"/>
                                  </p:stCondLst>
                                  <p:childTnLst>
                                    <p:set>
                                      <p:cBhvr additive="repl">
                                        <p:cTn id="112" dur="1" fill="hold">
                                          <p:stCondLst>
                                            <p:cond delay="0"/>
                                          </p:stCondLst>
                                        </p:cTn>
                                        <p:tgtEl>
                                          <p:spTgt spid="23612"/>
                                        </p:tgtEl>
                                        <p:attrNameLst>
                                          <p:attrName>style.visibility</p:attrName>
                                        </p:attrNameLst>
                                      </p:cBhvr>
                                      <p:to>
                                        <p:strVal val="visible"/>
                                      </p:to>
                                    </p:set>
                                    <p:anim calcmode="lin" valueType="num">
                                      <p:cBhvr additive="repl">
                                        <p:cTn id="113" dur="500" fill="hold"/>
                                        <p:tgtEl>
                                          <p:spTgt spid="23612"/>
                                        </p:tgtEl>
                                        <p:attrNameLst>
                                          <p:attrName>ppt_w</p:attrName>
                                        </p:attrNameLst>
                                      </p:cBhvr>
                                      <p:tavLst>
                                        <p:tav tm="100000">
                                          <p:val>
                                            <p:fltVal val="0"/>
                                          </p:val>
                                        </p:tav>
                                        <p:tav>
                                          <p:val>
                                            <p:strVal val="#ppt_w"/>
                                          </p:val>
                                        </p:tav>
                                      </p:tavLst>
                                    </p:anim>
                                    <p:anim calcmode="lin" valueType="num">
                                      <p:cBhvr additive="repl">
                                        <p:cTn id="114" dur="500" fill="hold"/>
                                        <p:tgtEl>
                                          <p:spTgt spid="23612"/>
                                        </p:tgtEl>
                                        <p:attrNameLst>
                                          <p:attrName>ppt_h</p:attrName>
                                        </p:attrNameLst>
                                      </p:cBhvr>
                                      <p:tavLst>
                                        <p:tav tm="100000">
                                          <p:val>
                                            <p:fltVal val="0"/>
                                          </p:val>
                                        </p:tav>
                                        <p:tav>
                                          <p:val>
                                            <p:strVal val="#ppt_h"/>
                                          </p:val>
                                        </p:tav>
                                      </p:tavLst>
                                    </p:anim>
                                  </p:childTnLst>
                                </p:cTn>
                              </p:par>
                              <p:par>
                                <p:cTn id="115" presetID="23" presetClass="entr" presetSubtype="16" fill="hold" nodeType="withEffect">
                                  <p:stCondLst>
                                    <p:cond delay="0"/>
                                  </p:stCondLst>
                                  <p:childTnLst>
                                    <p:set>
                                      <p:cBhvr additive="repl">
                                        <p:cTn id="116" dur="1" fill="hold">
                                          <p:stCondLst>
                                            <p:cond delay="0"/>
                                          </p:stCondLst>
                                        </p:cTn>
                                        <p:tgtEl>
                                          <p:spTgt spid="23613"/>
                                        </p:tgtEl>
                                        <p:attrNameLst>
                                          <p:attrName>style.visibility</p:attrName>
                                        </p:attrNameLst>
                                      </p:cBhvr>
                                      <p:to>
                                        <p:strVal val="visible"/>
                                      </p:to>
                                    </p:set>
                                    <p:anim calcmode="lin" valueType="num">
                                      <p:cBhvr additive="repl">
                                        <p:cTn id="117" dur="500" fill="hold"/>
                                        <p:tgtEl>
                                          <p:spTgt spid="23613"/>
                                        </p:tgtEl>
                                        <p:attrNameLst>
                                          <p:attrName>ppt_w</p:attrName>
                                        </p:attrNameLst>
                                      </p:cBhvr>
                                      <p:tavLst>
                                        <p:tav tm="100000">
                                          <p:val>
                                            <p:fltVal val="0"/>
                                          </p:val>
                                        </p:tav>
                                        <p:tav>
                                          <p:val>
                                            <p:strVal val="#ppt_w"/>
                                          </p:val>
                                        </p:tav>
                                      </p:tavLst>
                                    </p:anim>
                                    <p:anim calcmode="lin" valueType="num">
                                      <p:cBhvr additive="repl">
                                        <p:cTn id="118" dur="500" fill="hold"/>
                                        <p:tgtEl>
                                          <p:spTgt spid="23613"/>
                                        </p:tgtEl>
                                        <p:attrNameLst>
                                          <p:attrName>ppt_h</p:attrName>
                                        </p:attrNameLst>
                                      </p:cBhvr>
                                      <p:tavLst>
                                        <p:tav tm="100000">
                                          <p:val>
                                            <p:fltVal val="0"/>
                                          </p:val>
                                        </p:tav>
                                        <p:tav>
                                          <p:val>
                                            <p:strVal val="#ppt_h"/>
                                          </p:val>
                                        </p:tav>
                                      </p:tavLst>
                                    </p:anim>
                                  </p:childTnLst>
                                </p:cTn>
                              </p:par>
                              <p:par>
                                <p:cTn id="119" presetID="23" presetClass="entr" presetSubtype="16" fill="hold" grpId="0" nodeType="withEffect">
                                  <p:stCondLst>
                                    <p:cond delay="0"/>
                                  </p:stCondLst>
                                  <p:childTnLst>
                                    <p:set>
                                      <p:cBhvr additive="repl">
                                        <p:cTn id="120" dur="1" fill="hold">
                                          <p:stCondLst>
                                            <p:cond delay="0"/>
                                          </p:stCondLst>
                                        </p:cTn>
                                        <p:tgtEl>
                                          <p:spTgt spid="23585"/>
                                        </p:tgtEl>
                                        <p:attrNameLst>
                                          <p:attrName>style.visibility</p:attrName>
                                        </p:attrNameLst>
                                      </p:cBhvr>
                                      <p:to>
                                        <p:strVal val="visible"/>
                                      </p:to>
                                    </p:set>
                                    <p:anim calcmode="lin" valueType="num">
                                      <p:cBhvr additive="repl">
                                        <p:cTn id="121" dur="500" fill="hold"/>
                                        <p:tgtEl>
                                          <p:spTgt spid="23585"/>
                                        </p:tgtEl>
                                        <p:attrNameLst>
                                          <p:attrName>ppt_w</p:attrName>
                                        </p:attrNameLst>
                                      </p:cBhvr>
                                      <p:tavLst>
                                        <p:tav tm="100000">
                                          <p:val>
                                            <p:fltVal val="0"/>
                                          </p:val>
                                        </p:tav>
                                        <p:tav>
                                          <p:val>
                                            <p:strVal val="#ppt_w"/>
                                          </p:val>
                                        </p:tav>
                                      </p:tavLst>
                                    </p:anim>
                                    <p:anim calcmode="lin" valueType="num">
                                      <p:cBhvr additive="repl">
                                        <p:cTn id="122" dur="500" fill="hold"/>
                                        <p:tgtEl>
                                          <p:spTgt spid="23585"/>
                                        </p:tgtEl>
                                        <p:attrNameLst>
                                          <p:attrName>ppt_h</p:attrName>
                                        </p:attrNameLst>
                                      </p:cBhvr>
                                      <p:tavLst>
                                        <p:tav tm="100000">
                                          <p:val>
                                            <p:fltVal val="0"/>
                                          </p:val>
                                        </p:tav>
                                        <p:tav>
                                          <p:val>
                                            <p:strVal val="#ppt_h"/>
                                          </p:val>
                                        </p:tav>
                                      </p:tavLst>
                                    </p:anim>
                                  </p:childTnLst>
                                </p:cTn>
                              </p:par>
                              <p:par>
                                <p:cTn id="123" presetID="23" presetClass="entr" presetSubtype="16" fill="hold" grpId="0" nodeType="withEffect">
                                  <p:stCondLst>
                                    <p:cond delay="0"/>
                                  </p:stCondLst>
                                  <p:childTnLst>
                                    <p:set>
                                      <p:cBhvr additive="repl">
                                        <p:cTn id="124" dur="1" fill="hold">
                                          <p:stCondLst>
                                            <p:cond delay="0"/>
                                          </p:stCondLst>
                                        </p:cTn>
                                        <p:tgtEl>
                                          <p:spTgt spid="23597"/>
                                        </p:tgtEl>
                                        <p:attrNameLst>
                                          <p:attrName>style.visibility</p:attrName>
                                        </p:attrNameLst>
                                      </p:cBhvr>
                                      <p:to>
                                        <p:strVal val="visible"/>
                                      </p:to>
                                    </p:set>
                                    <p:anim calcmode="lin" valueType="num">
                                      <p:cBhvr additive="repl">
                                        <p:cTn id="125" dur="500" fill="hold"/>
                                        <p:tgtEl>
                                          <p:spTgt spid="23597"/>
                                        </p:tgtEl>
                                        <p:attrNameLst>
                                          <p:attrName>ppt_w</p:attrName>
                                        </p:attrNameLst>
                                      </p:cBhvr>
                                      <p:tavLst>
                                        <p:tav tm="100000">
                                          <p:val>
                                            <p:fltVal val="0"/>
                                          </p:val>
                                        </p:tav>
                                        <p:tav>
                                          <p:val>
                                            <p:strVal val="#ppt_w"/>
                                          </p:val>
                                        </p:tav>
                                      </p:tavLst>
                                    </p:anim>
                                    <p:anim calcmode="lin" valueType="num">
                                      <p:cBhvr additive="repl">
                                        <p:cTn id="126" dur="500" fill="hold"/>
                                        <p:tgtEl>
                                          <p:spTgt spid="23597"/>
                                        </p:tgtEl>
                                        <p:attrNameLst>
                                          <p:attrName>ppt_h</p:attrName>
                                        </p:attrNameLst>
                                      </p:cBhvr>
                                      <p:tavLst>
                                        <p:tav tm="100000">
                                          <p:val>
                                            <p:fltVal val="0"/>
                                          </p:val>
                                        </p:tav>
                                        <p:tav>
                                          <p:val>
                                            <p:strVal val="#ppt_h"/>
                                          </p:val>
                                        </p:tav>
                                      </p:tavLst>
                                    </p:anim>
                                  </p:childTnLst>
                                </p:cTn>
                              </p:par>
                              <p:par>
                                <p:cTn id="127" presetID="23" presetClass="entr" presetSubtype="16" fill="hold" nodeType="withEffect">
                                  <p:stCondLst>
                                    <p:cond delay="0"/>
                                  </p:stCondLst>
                                  <p:childTnLst>
                                    <p:set>
                                      <p:cBhvr additive="repl">
                                        <p:cTn id="128" dur="1" fill="hold">
                                          <p:stCondLst>
                                            <p:cond delay="0"/>
                                          </p:stCondLst>
                                        </p:cTn>
                                        <p:tgtEl>
                                          <p:spTgt spid="23591"/>
                                        </p:tgtEl>
                                        <p:attrNameLst>
                                          <p:attrName>style.visibility</p:attrName>
                                        </p:attrNameLst>
                                      </p:cBhvr>
                                      <p:to>
                                        <p:strVal val="visible"/>
                                      </p:to>
                                    </p:set>
                                    <p:anim calcmode="lin" valueType="num">
                                      <p:cBhvr additive="repl">
                                        <p:cTn id="129" dur="500" fill="hold"/>
                                        <p:tgtEl>
                                          <p:spTgt spid="23591"/>
                                        </p:tgtEl>
                                        <p:attrNameLst>
                                          <p:attrName>ppt_w</p:attrName>
                                        </p:attrNameLst>
                                      </p:cBhvr>
                                      <p:tavLst>
                                        <p:tav tm="100000">
                                          <p:val>
                                            <p:fltVal val="0"/>
                                          </p:val>
                                        </p:tav>
                                        <p:tav>
                                          <p:val>
                                            <p:strVal val="#ppt_w"/>
                                          </p:val>
                                        </p:tav>
                                      </p:tavLst>
                                    </p:anim>
                                    <p:anim calcmode="lin" valueType="num">
                                      <p:cBhvr additive="repl">
                                        <p:cTn id="130" dur="500" fill="hold"/>
                                        <p:tgtEl>
                                          <p:spTgt spid="23591"/>
                                        </p:tgtEl>
                                        <p:attrNameLst>
                                          <p:attrName>ppt_h</p:attrName>
                                        </p:attrNameLst>
                                      </p:cBhvr>
                                      <p:tavLst>
                                        <p:tav tm="100000">
                                          <p:val>
                                            <p:fltVal val="0"/>
                                          </p:val>
                                        </p:tav>
                                        <p:tav>
                                          <p:val>
                                            <p:strVal val="#ppt_h"/>
                                          </p:val>
                                        </p:tav>
                                      </p:tavLst>
                                    </p:anim>
                                  </p:childTnLst>
                                </p:cTn>
                              </p:par>
                              <p:par>
                                <p:cTn id="131" presetID="23" presetClass="entr" presetSubtype="16" fill="hold" grpId="0" nodeType="withEffect">
                                  <p:stCondLst>
                                    <p:cond delay="0"/>
                                  </p:stCondLst>
                                  <p:childTnLst>
                                    <p:set>
                                      <p:cBhvr additive="repl">
                                        <p:cTn id="132" dur="1" fill="hold">
                                          <p:stCondLst>
                                            <p:cond delay="0"/>
                                          </p:stCondLst>
                                        </p:cTn>
                                        <p:tgtEl>
                                          <p:spTgt spid="23596"/>
                                        </p:tgtEl>
                                        <p:attrNameLst>
                                          <p:attrName>style.visibility</p:attrName>
                                        </p:attrNameLst>
                                      </p:cBhvr>
                                      <p:to>
                                        <p:strVal val="visible"/>
                                      </p:to>
                                    </p:set>
                                    <p:anim calcmode="lin" valueType="num">
                                      <p:cBhvr additive="repl">
                                        <p:cTn id="133" dur="500" fill="hold"/>
                                        <p:tgtEl>
                                          <p:spTgt spid="23596"/>
                                        </p:tgtEl>
                                        <p:attrNameLst>
                                          <p:attrName>ppt_w</p:attrName>
                                        </p:attrNameLst>
                                      </p:cBhvr>
                                      <p:tavLst>
                                        <p:tav tm="100000">
                                          <p:val>
                                            <p:fltVal val="0"/>
                                          </p:val>
                                        </p:tav>
                                        <p:tav>
                                          <p:val>
                                            <p:strVal val="#ppt_w"/>
                                          </p:val>
                                        </p:tav>
                                      </p:tavLst>
                                    </p:anim>
                                    <p:anim calcmode="lin" valueType="num">
                                      <p:cBhvr additive="repl">
                                        <p:cTn id="134" dur="500" fill="hold"/>
                                        <p:tgtEl>
                                          <p:spTgt spid="23596"/>
                                        </p:tgtEl>
                                        <p:attrNameLst>
                                          <p:attrName>ppt_h</p:attrName>
                                        </p:attrNameLst>
                                      </p:cBhvr>
                                      <p:tavLst>
                                        <p:tav tm="100000">
                                          <p:val>
                                            <p:fltVal val="0"/>
                                          </p:val>
                                        </p:tav>
                                        <p:tav>
                                          <p:val>
                                            <p:strVal val="#ppt_h"/>
                                          </p:val>
                                        </p:tav>
                                      </p:tavLst>
                                    </p:anim>
                                  </p:childTnLst>
                                </p:cTn>
                              </p:par>
                              <p:par>
                                <p:cTn id="135" presetID="23" presetClass="entr" presetSubtype="16" fill="hold" nodeType="withEffect">
                                  <p:stCondLst>
                                    <p:cond delay="0"/>
                                  </p:stCondLst>
                                  <p:childTnLst>
                                    <p:set>
                                      <p:cBhvr additive="repl">
                                        <p:cTn id="136" dur="1" fill="hold">
                                          <p:stCondLst>
                                            <p:cond delay="0"/>
                                          </p:stCondLst>
                                        </p:cTn>
                                        <p:tgtEl>
                                          <p:spTgt spid="23586"/>
                                        </p:tgtEl>
                                        <p:attrNameLst>
                                          <p:attrName>style.visibility</p:attrName>
                                        </p:attrNameLst>
                                      </p:cBhvr>
                                      <p:to>
                                        <p:strVal val="visible"/>
                                      </p:to>
                                    </p:set>
                                    <p:anim calcmode="lin" valueType="num">
                                      <p:cBhvr additive="repl">
                                        <p:cTn id="137" dur="500" fill="hold"/>
                                        <p:tgtEl>
                                          <p:spTgt spid="23586"/>
                                        </p:tgtEl>
                                        <p:attrNameLst>
                                          <p:attrName>ppt_w</p:attrName>
                                        </p:attrNameLst>
                                      </p:cBhvr>
                                      <p:tavLst>
                                        <p:tav tm="100000">
                                          <p:val>
                                            <p:fltVal val="0"/>
                                          </p:val>
                                        </p:tav>
                                        <p:tav>
                                          <p:val>
                                            <p:strVal val="#ppt_w"/>
                                          </p:val>
                                        </p:tav>
                                      </p:tavLst>
                                    </p:anim>
                                    <p:anim calcmode="lin" valueType="num">
                                      <p:cBhvr additive="repl">
                                        <p:cTn id="138" dur="500" fill="hold"/>
                                        <p:tgtEl>
                                          <p:spTgt spid="23586"/>
                                        </p:tgtEl>
                                        <p:attrNameLst>
                                          <p:attrName>ppt_h</p:attrName>
                                        </p:attrNameLst>
                                      </p:cBhvr>
                                      <p:tavLst>
                                        <p:tav tm="100000">
                                          <p:val>
                                            <p:fltVal val="0"/>
                                          </p:val>
                                        </p:tav>
                                        <p:tav>
                                          <p:val>
                                            <p:strVal val="#ppt_h"/>
                                          </p:val>
                                        </p:tav>
                                      </p:tavLst>
                                    </p:anim>
                                  </p:childTnLst>
                                </p:cTn>
                              </p:par>
                            </p:childTnLst>
                          </p:cTn>
                        </p:par>
                      </p:childTnLst>
                    </p:cTn>
                  </p:par>
                  <p:par>
                    <p:cTn id="139" fill="hold" nodeType="clickPar">
                      <p:stCondLst>
                        <p:cond delay="indefinite"/>
                      </p:stCondLst>
                      <p:childTnLst>
                        <p:par>
                          <p:cTn id="140" fill="hold" nodeType="withGroup">
                            <p:stCondLst>
                              <p:cond delay="0"/>
                            </p:stCondLst>
                            <p:childTnLst>
                              <p:par>
                                <p:cTn id="141" presetID="23" presetClass="entr" presetSubtype="16" fill="hold" grpId="0" nodeType="clickEffect">
                                  <p:stCondLst>
                                    <p:cond delay="0"/>
                                  </p:stCondLst>
                                  <p:childTnLst>
                                    <p:set>
                                      <p:cBhvr additive="repl">
                                        <p:cTn id="142" dur="1" fill="hold">
                                          <p:stCondLst>
                                            <p:cond delay="0"/>
                                          </p:stCondLst>
                                        </p:cTn>
                                        <p:tgtEl>
                                          <p:spTgt spid="23557"/>
                                        </p:tgtEl>
                                        <p:attrNameLst>
                                          <p:attrName>style.visibility</p:attrName>
                                        </p:attrNameLst>
                                      </p:cBhvr>
                                      <p:to>
                                        <p:strVal val="visible"/>
                                      </p:to>
                                    </p:set>
                                    <p:anim calcmode="lin" valueType="num">
                                      <p:cBhvr additive="repl">
                                        <p:cTn id="143" dur="500" fill="hold"/>
                                        <p:tgtEl>
                                          <p:spTgt spid="23557"/>
                                        </p:tgtEl>
                                        <p:attrNameLst>
                                          <p:attrName>ppt_w</p:attrName>
                                        </p:attrNameLst>
                                      </p:cBhvr>
                                      <p:tavLst>
                                        <p:tav tm="100000">
                                          <p:val>
                                            <p:fltVal val="0"/>
                                          </p:val>
                                        </p:tav>
                                        <p:tav>
                                          <p:val>
                                            <p:strVal val="#ppt_w"/>
                                          </p:val>
                                        </p:tav>
                                      </p:tavLst>
                                    </p:anim>
                                    <p:anim calcmode="lin" valueType="num">
                                      <p:cBhvr additive="repl">
                                        <p:cTn id="144" dur="500" fill="hold"/>
                                        <p:tgtEl>
                                          <p:spTgt spid="23557"/>
                                        </p:tgtEl>
                                        <p:attrNameLst>
                                          <p:attrName>ppt_h</p:attrName>
                                        </p:attrNameLst>
                                      </p:cBhvr>
                                      <p:tavLst>
                                        <p:tav tm="100000">
                                          <p:val>
                                            <p:fltVal val="0"/>
                                          </p:val>
                                        </p:tav>
                                        <p:tav>
                                          <p:val>
                                            <p:strVal val="#ppt_h"/>
                                          </p:val>
                                        </p:tav>
                                      </p:tavLst>
                                    </p:anim>
                                  </p:childTnLst>
                                </p:cTn>
                              </p:par>
                              <p:par>
                                <p:cTn id="145" presetID="23" presetClass="entr" presetSubtype="16" fill="hold" nodeType="withEffect">
                                  <p:stCondLst>
                                    <p:cond delay="0"/>
                                  </p:stCondLst>
                                  <p:childTnLst>
                                    <p:set>
                                      <p:cBhvr additive="repl">
                                        <p:cTn id="146" dur="1" fill="hold">
                                          <p:stCondLst>
                                            <p:cond delay="0"/>
                                          </p:stCondLst>
                                        </p:cTn>
                                        <p:tgtEl>
                                          <p:spTgt spid="23565"/>
                                        </p:tgtEl>
                                        <p:attrNameLst>
                                          <p:attrName>style.visibility</p:attrName>
                                        </p:attrNameLst>
                                      </p:cBhvr>
                                      <p:to>
                                        <p:strVal val="visible"/>
                                      </p:to>
                                    </p:set>
                                    <p:anim calcmode="lin" valueType="num">
                                      <p:cBhvr additive="repl">
                                        <p:cTn id="147" dur="500" fill="hold"/>
                                        <p:tgtEl>
                                          <p:spTgt spid="23565"/>
                                        </p:tgtEl>
                                        <p:attrNameLst>
                                          <p:attrName>ppt_w</p:attrName>
                                        </p:attrNameLst>
                                      </p:cBhvr>
                                      <p:tavLst>
                                        <p:tav tm="100000">
                                          <p:val>
                                            <p:fltVal val="0"/>
                                          </p:val>
                                        </p:tav>
                                        <p:tav>
                                          <p:val>
                                            <p:strVal val="#ppt_w"/>
                                          </p:val>
                                        </p:tav>
                                      </p:tavLst>
                                    </p:anim>
                                    <p:anim calcmode="lin" valueType="num">
                                      <p:cBhvr additive="repl">
                                        <p:cTn id="148" dur="500" fill="hold"/>
                                        <p:tgtEl>
                                          <p:spTgt spid="23565"/>
                                        </p:tgtEl>
                                        <p:attrNameLst>
                                          <p:attrName>ppt_h</p:attrName>
                                        </p:attrNameLst>
                                      </p:cBhvr>
                                      <p:tavLst>
                                        <p:tav tm="100000">
                                          <p:val>
                                            <p:fltVal val="0"/>
                                          </p:val>
                                        </p:tav>
                                        <p:tav>
                                          <p:val>
                                            <p:strVal val="#ppt_h"/>
                                          </p:val>
                                        </p:tav>
                                      </p:tavLst>
                                    </p:anim>
                                  </p:childTnLst>
                                </p:cTn>
                              </p:par>
                              <p:par>
                                <p:cTn id="149" presetID="23" presetClass="entr" presetSubtype="16" fill="hold" nodeType="withEffect">
                                  <p:stCondLst>
                                    <p:cond delay="0"/>
                                  </p:stCondLst>
                                  <p:childTnLst>
                                    <p:set>
                                      <p:cBhvr additive="repl">
                                        <p:cTn id="150" dur="1" fill="hold">
                                          <p:stCondLst>
                                            <p:cond delay="0"/>
                                          </p:stCondLst>
                                        </p:cTn>
                                        <p:tgtEl>
                                          <p:spTgt spid="23598"/>
                                        </p:tgtEl>
                                        <p:attrNameLst>
                                          <p:attrName>style.visibility</p:attrName>
                                        </p:attrNameLst>
                                      </p:cBhvr>
                                      <p:to>
                                        <p:strVal val="visible"/>
                                      </p:to>
                                    </p:set>
                                    <p:anim calcmode="lin" valueType="num">
                                      <p:cBhvr additive="repl">
                                        <p:cTn id="151" dur="500" fill="hold"/>
                                        <p:tgtEl>
                                          <p:spTgt spid="23598"/>
                                        </p:tgtEl>
                                        <p:attrNameLst>
                                          <p:attrName>ppt_w</p:attrName>
                                        </p:attrNameLst>
                                      </p:cBhvr>
                                      <p:tavLst>
                                        <p:tav tm="100000">
                                          <p:val>
                                            <p:fltVal val="0"/>
                                          </p:val>
                                        </p:tav>
                                        <p:tav>
                                          <p:val>
                                            <p:strVal val="#ppt_w"/>
                                          </p:val>
                                        </p:tav>
                                      </p:tavLst>
                                    </p:anim>
                                    <p:anim calcmode="lin" valueType="num">
                                      <p:cBhvr additive="repl">
                                        <p:cTn id="152" dur="500" fill="hold"/>
                                        <p:tgtEl>
                                          <p:spTgt spid="23598"/>
                                        </p:tgtEl>
                                        <p:attrNameLst>
                                          <p:attrName>ppt_h</p:attrName>
                                        </p:attrNameLst>
                                      </p:cBhvr>
                                      <p:tavLst>
                                        <p:tav tm="100000">
                                          <p:val>
                                            <p:fltVal val="0"/>
                                          </p:val>
                                        </p:tav>
                                        <p:tav>
                                          <p:val>
                                            <p:strVal val="#ppt_h"/>
                                          </p:val>
                                        </p:tav>
                                      </p:tavLst>
                                    </p:anim>
                                  </p:childTnLst>
                                </p:cTn>
                              </p:par>
                              <p:par>
                                <p:cTn id="153" presetID="23" presetClass="entr" presetSubtype="16" fill="hold" nodeType="withEffect">
                                  <p:stCondLst>
                                    <p:cond delay="0"/>
                                  </p:stCondLst>
                                  <p:childTnLst>
                                    <p:set>
                                      <p:cBhvr additive="repl">
                                        <p:cTn id="154" dur="1" fill="hold">
                                          <p:stCondLst>
                                            <p:cond delay="0"/>
                                          </p:stCondLst>
                                        </p:cTn>
                                        <p:tgtEl>
                                          <p:spTgt spid="23601"/>
                                        </p:tgtEl>
                                        <p:attrNameLst>
                                          <p:attrName>style.visibility</p:attrName>
                                        </p:attrNameLst>
                                      </p:cBhvr>
                                      <p:to>
                                        <p:strVal val="visible"/>
                                      </p:to>
                                    </p:set>
                                    <p:anim calcmode="lin" valueType="num">
                                      <p:cBhvr additive="repl">
                                        <p:cTn id="155" dur="500" fill="hold"/>
                                        <p:tgtEl>
                                          <p:spTgt spid="23601"/>
                                        </p:tgtEl>
                                        <p:attrNameLst>
                                          <p:attrName>ppt_w</p:attrName>
                                        </p:attrNameLst>
                                      </p:cBhvr>
                                      <p:tavLst>
                                        <p:tav tm="100000">
                                          <p:val>
                                            <p:fltVal val="0"/>
                                          </p:val>
                                        </p:tav>
                                        <p:tav>
                                          <p:val>
                                            <p:strVal val="#ppt_w"/>
                                          </p:val>
                                        </p:tav>
                                      </p:tavLst>
                                    </p:anim>
                                    <p:anim calcmode="lin" valueType="num">
                                      <p:cBhvr additive="repl">
                                        <p:cTn id="156" dur="500" fill="hold"/>
                                        <p:tgtEl>
                                          <p:spTgt spid="23601"/>
                                        </p:tgtEl>
                                        <p:attrNameLst>
                                          <p:attrName>ppt_h</p:attrName>
                                        </p:attrNameLst>
                                      </p:cBhvr>
                                      <p:tavLst>
                                        <p:tav tm="100000">
                                          <p:val>
                                            <p:fltVal val="0"/>
                                          </p:val>
                                        </p:tav>
                                        <p:tav>
                                          <p:val>
                                            <p:strVal val="#ppt_h"/>
                                          </p:val>
                                        </p:tav>
                                      </p:tavLst>
                                    </p:anim>
                                  </p:childTnLst>
                                </p:cTn>
                              </p:par>
                              <p:par>
                                <p:cTn id="157" presetID="23" presetClass="entr" presetSubtype="16" fill="hold" grpId="0" nodeType="withEffect">
                                  <p:stCondLst>
                                    <p:cond delay="0"/>
                                  </p:stCondLst>
                                  <p:childTnLst>
                                    <p:set>
                                      <p:cBhvr additive="repl">
                                        <p:cTn id="158" dur="1" fill="hold">
                                          <p:stCondLst>
                                            <p:cond delay="0"/>
                                          </p:stCondLst>
                                        </p:cTn>
                                        <p:tgtEl>
                                          <p:spTgt spid="23602"/>
                                        </p:tgtEl>
                                        <p:attrNameLst>
                                          <p:attrName>style.visibility</p:attrName>
                                        </p:attrNameLst>
                                      </p:cBhvr>
                                      <p:to>
                                        <p:strVal val="visible"/>
                                      </p:to>
                                    </p:set>
                                    <p:anim calcmode="lin" valueType="num">
                                      <p:cBhvr additive="repl">
                                        <p:cTn id="159" dur="500" fill="hold"/>
                                        <p:tgtEl>
                                          <p:spTgt spid="23602"/>
                                        </p:tgtEl>
                                        <p:attrNameLst>
                                          <p:attrName>ppt_w</p:attrName>
                                        </p:attrNameLst>
                                      </p:cBhvr>
                                      <p:tavLst>
                                        <p:tav tm="100000">
                                          <p:val>
                                            <p:fltVal val="0"/>
                                          </p:val>
                                        </p:tav>
                                        <p:tav>
                                          <p:val>
                                            <p:strVal val="#ppt_w"/>
                                          </p:val>
                                        </p:tav>
                                      </p:tavLst>
                                    </p:anim>
                                    <p:anim calcmode="lin" valueType="num">
                                      <p:cBhvr additive="repl">
                                        <p:cTn id="160" dur="500" fill="hold"/>
                                        <p:tgtEl>
                                          <p:spTgt spid="23602"/>
                                        </p:tgtEl>
                                        <p:attrNameLst>
                                          <p:attrName>ppt_h</p:attrName>
                                        </p:attrNameLst>
                                      </p:cBhvr>
                                      <p:tavLst>
                                        <p:tav tm="100000">
                                          <p:val>
                                            <p:fltVal val="0"/>
                                          </p:val>
                                        </p:tav>
                                        <p:tav>
                                          <p:val>
                                            <p:strVal val="#ppt_h"/>
                                          </p:val>
                                        </p:tav>
                                      </p:tavLst>
                                    </p:anim>
                                  </p:childTnLst>
                                </p:cTn>
                              </p:par>
                              <p:par>
                                <p:cTn id="161" presetID="23" presetClass="entr" presetSubtype="16" fill="hold" grpId="0" nodeType="withEffect">
                                  <p:stCondLst>
                                    <p:cond delay="0"/>
                                  </p:stCondLst>
                                  <p:childTnLst>
                                    <p:set>
                                      <p:cBhvr additive="repl">
                                        <p:cTn id="162" dur="1" fill="hold">
                                          <p:stCondLst>
                                            <p:cond delay="0"/>
                                          </p:stCondLst>
                                        </p:cTn>
                                        <p:tgtEl>
                                          <p:spTgt spid="23603"/>
                                        </p:tgtEl>
                                        <p:attrNameLst>
                                          <p:attrName>style.visibility</p:attrName>
                                        </p:attrNameLst>
                                      </p:cBhvr>
                                      <p:to>
                                        <p:strVal val="visible"/>
                                      </p:to>
                                    </p:set>
                                    <p:anim calcmode="lin" valueType="num">
                                      <p:cBhvr additive="repl">
                                        <p:cTn id="163" dur="500" fill="hold"/>
                                        <p:tgtEl>
                                          <p:spTgt spid="23603"/>
                                        </p:tgtEl>
                                        <p:attrNameLst>
                                          <p:attrName>ppt_w</p:attrName>
                                        </p:attrNameLst>
                                      </p:cBhvr>
                                      <p:tavLst>
                                        <p:tav tm="100000">
                                          <p:val>
                                            <p:fltVal val="0"/>
                                          </p:val>
                                        </p:tav>
                                        <p:tav>
                                          <p:val>
                                            <p:strVal val="#ppt_w"/>
                                          </p:val>
                                        </p:tav>
                                      </p:tavLst>
                                    </p:anim>
                                    <p:anim calcmode="lin" valueType="num">
                                      <p:cBhvr additive="repl">
                                        <p:cTn id="164" dur="500" fill="hold"/>
                                        <p:tgtEl>
                                          <p:spTgt spid="23603"/>
                                        </p:tgtEl>
                                        <p:attrNameLst>
                                          <p:attrName>ppt_h</p:attrName>
                                        </p:attrNameLst>
                                      </p:cBhvr>
                                      <p:tavLst>
                                        <p:tav tm="100000">
                                          <p:val>
                                            <p:fltVal val="0"/>
                                          </p:val>
                                        </p:tav>
                                        <p:tav>
                                          <p:val>
                                            <p:strVal val="#ppt_h"/>
                                          </p:val>
                                        </p:tav>
                                      </p:tavLst>
                                    </p:anim>
                                  </p:childTnLst>
                                </p:cTn>
                              </p:par>
                              <p:par>
                                <p:cTn id="165" presetID="23" presetClass="entr" presetSubtype="16" fill="hold" grpId="0" nodeType="withEffect">
                                  <p:stCondLst>
                                    <p:cond delay="0"/>
                                  </p:stCondLst>
                                  <p:childTnLst>
                                    <p:set>
                                      <p:cBhvr additive="repl">
                                        <p:cTn id="166" dur="1" fill="hold">
                                          <p:stCondLst>
                                            <p:cond delay="0"/>
                                          </p:stCondLst>
                                        </p:cTn>
                                        <p:tgtEl>
                                          <p:spTgt spid="23604"/>
                                        </p:tgtEl>
                                        <p:attrNameLst>
                                          <p:attrName>style.visibility</p:attrName>
                                        </p:attrNameLst>
                                      </p:cBhvr>
                                      <p:to>
                                        <p:strVal val="visible"/>
                                      </p:to>
                                    </p:set>
                                    <p:anim calcmode="lin" valueType="num">
                                      <p:cBhvr additive="repl">
                                        <p:cTn id="167" dur="500" fill="hold"/>
                                        <p:tgtEl>
                                          <p:spTgt spid="23604"/>
                                        </p:tgtEl>
                                        <p:attrNameLst>
                                          <p:attrName>ppt_w</p:attrName>
                                        </p:attrNameLst>
                                      </p:cBhvr>
                                      <p:tavLst>
                                        <p:tav tm="100000">
                                          <p:val>
                                            <p:fltVal val="0"/>
                                          </p:val>
                                        </p:tav>
                                        <p:tav>
                                          <p:val>
                                            <p:strVal val="#ppt_w"/>
                                          </p:val>
                                        </p:tav>
                                      </p:tavLst>
                                    </p:anim>
                                    <p:anim calcmode="lin" valueType="num">
                                      <p:cBhvr additive="repl">
                                        <p:cTn id="168" dur="500" fill="hold"/>
                                        <p:tgtEl>
                                          <p:spTgt spid="23604"/>
                                        </p:tgtEl>
                                        <p:attrNameLst>
                                          <p:attrName>ppt_h</p:attrName>
                                        </p:attrNameLst>
                                      </p:cBhvr>
                                      <p:tavLst>
                                        <p:tav tm="100000">
                                          <p:val>
                                            <p:fltVal val="0"/>
                                          </p:val>
                                        </p:tav>
                                        <p:tav>
                                          <p:val>
                                            <p:strVal val="#ppt_h"/>
                                          </p:val>
                                        </p:tav>
                                      </p:tavLst>
                                    </p:anim>
                                  </p:childTnLst>
                                </p:cTn>
                              </p:par>
                              <p:par>
                                <p:cTn id="169" presetID="23" presetClass="entr" presetSubtype="16" fill="hold" grpId="0" nodeType="withEffect">
                                  <p:stCondLst>
                                    <p:cond delay="0"/>
                                  </p:stCondLst>
                                  <p:childTnLst>
                                    <p:set>
                                      <p:cBhvr additive="repl">
                                        <p:cTn id="170" dur="1" fill="hold">
                                          <p:stCondLst>
                                            <p:cond delay="0"/>
                                          </p:stCondLst>
                                        </p:cTn>
                                        <p:tgtEl>
                                          <p:spTgt spid="23605"/>
                                        </p:tgtEl>
                                        <p:attrNameLst>
                                          <p:attrName>style.visibility</p:attrName>
                                        </p:attrNameLst>
                                      </p:cBhvr>
                                      <p:to>
                                        <p:strVal val="visible"/>
                                      </p:to>
                                    </p:set>
                                    <p:anim calcmode="lin" valueType="num">
                                      <p:cBhvr additive="repl">
                                        <p:cTn id="171" dur="500" fill="hold"/>
                                        <p:tgtEl>
                                          <p:spTgt spid="23605"/>
                                        </p:tgtEl>
                                        <p:attrNameLst>
                                          <p:attrName>ppt_w</p:attrName>
                                        </p:attrNameLst>
                                      </p:cBhvr>
                                      <p:tavLst>
                                        <p:tav tm="100000">
                                          <p:val>
                                            <p:fltVal val="0"/>
                                          </p:val>
                                        </p:tav>
                                        <p:tav>
                                          <p:val>
                                            <p:strVal val="#ppt_w"/>
                                          </p:val>
                                        </p:tav>
                                      </p:tavLst>
                                    </p:anim>
                                    <p:anim calcmode="lin" valueType="num">
                                      <p:cBhvr additive="repl">
                                        <p:cTn id="172" dur="500" fill="hold"/>
                                        <p:tgtEl>
                                          <p:spTgt spid="23605"/>
                                        </p:tgtEl>
                                        <p:attrNameLst>
                                          <p:attrName>ppt_h</p:attrName>
                                        </p:attrNameLst>
                                      </p:cBhvr>
                                      <p:tavLst>
                                        <p:tav tm="100000">
                                          <p:val>
                                            <p:fltVal val="0"/>
                                          </p:val>
                                        </p:tav>
                                        <p:tav>
                                          <p:val>
                                            <p:strVal val="#ppt_h"/>
                                          </p:val>
                                        </p:tav>
                                      </p:tavLst>
                                    </p:anim>
                                  </p:childTnLst>
                                </p:cTn>
                              </p:par>
                              <p:par>
                                <p:cTn id="173" presetID="23" presetClass="entr" presetSubtype="16" fill="hold" nodeType="withEffect">
                                  <p:stCondLst>
                                    <p:cond delay="0"/>
                                  </p:stCondLst>
                                  <p:childTnLst>
                                    <p:set>
                                      <p:cBhvr additive="repl">
                                        <p:cTn id="174" dur="1" fill="hold">
                                          <p:stCondLst>
                                            <p:cond delay="0"/>
                                          </p:stCondLst>
                                        </p:cTn>
                                        <p:tgtEl>
                                          <p:spTgt spid="23616"/>
                                        </p:tgtEl>
                                        <p:attrNameLst>
                                          <p:attrName>style.visibility</p:attrName>
                                        </p:attrNameLst>
                                      </p:cBhvr>
                                      <p:to>
                                        <p:strVal val="visible"/>
                                      </p:to>
                                    </p:set>
                                    <p:anim calcmode="lin" valueType="num">
                                      <p:cBhvr additive="repl">
                                        <p:cTn id="175" dur="500" fill="hold"/>
                                        <p:tgtEl>
                                          <p:spTgt spid="23616"/>
                                        </p:tgtEl>
                                        <p:attrNameLst>
                                          <p:attrName>ppt_w</p:attrName>
                                        </p:attrNameLst>
                                      </p:cBhvr>
                                      <p:tavLst>
                                        <p:tav tm="100000">
                                          <p:val>
                                            <p:fltVal val="0"/>
                                          </p:val>
                                        </p:tav>
                                        <p:tav>
                                          <p:val>
                                            <p:strVal val="#ppt_w"/>
                                          </p:val>
                                        </p:tav>
                                      </p:tavLst>
                                    </p:anim>
                                    <p:anim calcmode="lin" valueType="num">
                                      <p:cBhvr additive="repl">
                                        <p:cTn id="176" dur="500" fill="hold"/>
                                        <p:tgtEl>
                                          <p:spTgt spid="23616"/>
                                        </p:tgtEl>
                                        <p:attrNameLst>
                                          <p:attrName>ppt_h</p:attrName>
                                        </p:attrNameLst>
                                      </p:cBhvr>
                                      <p:tavLst>
                                        <p:tav tm="100000">
                                          <p:val>
                                            <p:fltVal val="0"/>
                                          </p:val>
                                        </p:tav>
                                        <p:tav>
                                          <p:val>
                                            <p:strVal val="#ppt_h"/>
                                          </p:val>
                                        </p:tav>
                                      </p:tavLst>
                                    </p:anim>
                                  </p:childTnLst>
                                </p:cTn>
                              </p:par>
                              <p:par>
                                <p:cTn id="177" presetID="23" presetClass="entr" presetSubtype="16" fill="hold" nodeType="withEffect">
                                  <p:stCondLst>
                                    <p:cond delay="0"/>
                                  </p:stCondLst>
                                  <p:childTnLst>
                                    <p:set>
                                      <p:cBhvr additive="repl">
                                        <p:cTn id="178" dur="1" fill="hold">
                                          <p:stCondLst>
                                            <p:cond delay="0"/>
                                          </p:stCondLst>
                                        </p:cTn>
                                        <p:tgtEl>
                                          <p:spTgt spid="23661"/>
                                        </p:tgtEl>
                                        <p:attrNameLst>
                                          <p:attrName>style.visibility</p:attrName>
                                        </p:attrNameLst>
                                      </p:cBhvr>
                                      <p:to>
                                        <p:strVal val="visible"/>
                                      </p:to>
                                    </p:set>
                                    <p:anim calcmode="lin" valueType="num">
                                      <p:cBhvr additive="repl">
                                        <p:cTn id="179" dur="500" fill="hold"/>
                                        <p:tgtEl>
                                          <p:spTgt spid="23661"/>
                                        </p:tgtEl>
                                        <p:attrNameLst>
                                          <p:attrName>ppt_w</p:attrName>
                                        </p:attrNameLst>
                                      </p:cBhvr>
                                      <p:tavLst>
                                        <p:tav tm="100000">
                                          <p:val>
                                            <p:fltVal val="0"/>
                                          </p:val>
                                        </p:tav>
                                        <p:tav>
                                          <p:val>
                                            <p:strVal val="#ppt_w"/>
                                          </p:val>
                                        </p:tav>
                                      </p:tavLst>
                                    </p:anim>
                                    <p:anim calcmode="lin" valueType="num">
                                      <p:cBhvr additive="repl">
                                        <p:cTn id="180" dur="500" fill="hold"/>
                                        <p:tgtEl>
                                          <p:spTgt spid="23661"/>
                                        </p:tgtEl>
                                        <p:attrNameLst>
                                          <p:attrName>ppt_h</p:attrName>
                                        </p:attrNameLst>
                                      </p:cBhvr>
                                      <p:tavLst>
                                        <p:tav tm="100000">
                                          <p:val>
                                            <p:fltVal val="0"/>
                                          </p:val>
                                        </p:tav>
                                        <p:tav>
                                          <p:val>
                                            <p:strVal val="#ppt_h"/>
                                          </p:val>
                                        </p:tav>
                                      </p:tavLst>
                                    </p:anim>
                                  </p:childTnLst>
                                </p:cTn>
                              </p:par>
                              <p:par>
                                <p:cTn id="181" presetID="23" presetClass="entr" presetSubtype="16" fill="hold" grpId="0" nodeType="withEffect">
                                  <p:stCondLst>
                                    <p:cond delay="0"/>
                                  </p:stCondLst>
                                  <p:childTnLst>
                                    <p:set>
                                      <p:cBhvr additive="repl">
                                        <p:cTn id="182" dur="1" fill="hold">
                                          <p:stCondLst>
                                            <p:cond delay="0"/>
                                          </p:stCondLst>
                                        </p:cTn>
                                        <p:tgtEl>
                                          <p:spTgt spid="23617"/>
                                        </p:tgtEl>
                                        <p:attrNameLst>
                                          <p:attrName>style.visibility</p:attrName>
                                        </p:attrNameLst>
                                      </p:cBhvr>
                                      <p:to>
                                        <p:strVal val="visible"/>
                                      </p:to>
                                    </p:set>
                                    <p:anim calcmode="lin" valueType="num">
                                      <p:cBhvr additive="repl">
                                        <p:cTn id="183" dur="500" fill="hold"/>
                                        <p:tgtEl>
                                          <p:spTgt spid="23617"/>
                                        </p:tgtEl>
                                        <p:attrNameLst>
                                          <p:attrName>ppt_w</p:attrName>
                                        </p:attrNameLst>
                                      </p:cBhvr>
                                      <p:tavLst>
                                        <p:tav tm="100000">
                                          <p:val>
                                            <p:fltVal val="0"/>
                                          </p:val>
                                        </p:tav>
                                        <p:tav>
                                          <p:val>
                                            <p:strVal val="#ppt_w"/>
                                          </p:val>
                                        </p:tav>
                                      </p:tavLst>
                                    </p:anim>
                                    <p:anim calcmode="lin" valueType="num">
                                      <p:cBhvr additive="repl">
                                        <p:cTn id="184" dur="500" fill="hold"/>
                                        <p:tgtEl>
                                          <p:spTgt spid="23617"/>
                                        </p:tgtEl>
                                        <p:attrNameLst>
                                          <p:attrName>ppt_h</p:attrName>
                                        </p:attrNameLst>
                                      </p:cBhvr>
                                      <p:tavLst>
                                        <p:tav tm="100000">
                                          <p:val>
                                            <p:fltVal val="0"/>
                                          </p:val>
                                        </p:tav>
                                        <p:tav>
                                          <p:val>
                                            <p:strVal val="#ppt_h"/>
                                          </p:val>
                                        </p:tav>
                                      </p:tavLst>
                                    </p:anim>
                                  </p:childTnLst>
                                </p:cTn>
                              </p:par>
                              <p:par>
                                <p:cTn id="185" presetID="23" presetClass="entr" presetSubtype="16" fill="hold" nodeType="withEffect">
                                  <p:stCondLst>
                                    <p:cond delay="0"/>
                                  </p:stCondLst>
                                  <p:childTnLst>
                                    <p:set>
                                      <p:cBhvr additive="repl">
                                        <p:cTn id="186" dur="1" fill="hold">
                                          <p:stCondLst>
                                            <p:cond delay="0"/>
                                          </p:stCondLst>
                                        </p:cTn>
                                        <p:tgtEl>
                                          <p:spTgt spid="23618"/>
                                        </p:tgtEl>
                                        <p:attrNameLst>
                                          <p:attrName>style.visibility</p:attrName>
                                        </p:attrNameLst>
                                      </p:cBhvr>
                                      <p:to>
                                        <p:strVal val="visible"/>
                                      </p:to>
                                    </p:set>
                                    <p:anim calcmode="lin" valueType="num">
                                      <p:cBhvr additive="repl">
                                        <p:cTn id="187" dur="500" fill="hold"/>
                                        <p:tgtEl>
                                          <p:spTgt spid="23618"/>
                                        </p:tgtEl>
                                        <p:attrNameLst>
                                          <p:attrName>ppt_w</p:attrName>
                                        </p:attrNameLst>
                                      </p:cBhvr>
                                      <p:tavLst>
                                        <p:tav tm="100000">
                                          <p:val>
                                            <p:fltVal val="0"/>
                                          </p:val>
                                        </p:tav>
                                        <p:tav>
                                          <p:val>
                                            <p:strVal val="#ppt_w"/>
                                          </p:val>
                                        </p:tav>
                                      </p:tavLst>
                                    </p:anim>
                                    <p:anim calcmode="lin" valueType="num">
                                      <p:cBhvr additive="repl">
                                        <p:cTn id="188" dur="500" fill="hold"/>
                                        <p:tgtEl>
                                          <p:spTgt spid="23618"/>
                                        </p:tgtEl>
                                        <p:attrNameLst>
                                          <p:attrName>ppt_h</p:attrName>
                                        </p:attrNameLst>
                                      </p:cBhvr>
                                      <p:tavLst>
                                        <p:tav tm="100000">
                                          <p:val>
                                            <p:fltVal val="0"/>
                                          </p:val>
                                        </p:tav>
                                        <p:tav>
                                          <p:val>
                                            <p:strVal val="#ppt_h"/>
                                          </p:val>
                                        </p:tav>
                                      </p:tavLst>
                                    </p:anim>
                                  </p:childTnLst>
                                </p:cTn>
                              </p:par>
                              <p:par>
                                <p:cTn id="189" presetID="23" presetClass="entr" presetSubtype="16" fill="hold" nodeType="withEffect">
                                  <p:stCondLst>
                                    <p:cond delay="0"/>
                                  </p:stCondLst>
                                  <p:childTnLst>
                                    <p:set>
                                      <p:cBhvr additive="repl">
                                        <p:cTn id="190" dur="1" fill="hold">
                                          <p:stCondLst>
                                            <p:cond delay="0"/>
                                          </p:stCondLst>
                                        </p:cTn>
                                        <p:tgtEl>
                                          <p:spTgt spid="23647"/>
                                        </p:tgtEl>
                                        <p:attrNameLst>
                                          <p:attrName>style.visibility</p:attrName>
                                        </p:attrNameLst>
                                      </p:cBhvr>
                                      <p:to>
                                        <p:strVal val="visible"/>
                                      </p:to>
                                    </p:set>
                                    <p:anim calcmode="lin" valueType="num">
                                      <p:cBhvr additive="repl">
                                        <p:cTn id="191" dur="500" fill="hold"/>
                                        <p:tgtEl>
                                          <p:spTgt spid="23647"/>
                                        </p:tgtEl>
                                        <p:attrNameLst>
                                          <p:attrName>ppt_w</p:attrName>
                                        </p:attrNameLst>
                                      </p:cBhvr>
                                      <p:tavLst>
                                        <p:tav tm="100000">
                                          <p:val>
                                            <p:fltVal val="0"/>
                                          </p:val>
                                        </p:tav>
                                        <p:tav>
                                          <p:val>
                                            <p:strVal val="#ppt_w"/>
                                          </p:val>
                                        </p:tav>
                                      </p:tavLst>
                                    </p:anim>
                                    <p:anim calcmode="lin" valueType="num">
                                      <p:cBhvr additive="repl">
                                        <p:cTn id="192" dur="500" fill="hold"/>
                                        <p:tgtEl>
                                          <p:spTgt spid="23647"/>
                                        </p:tgtEl>
                                        <p:attrNameLst>
                                          <p:attrName>ppt_h</p:attrName>
                                        </p:attrNameLst>
                                      </p:cBhvr>
                                      <p:tavLst>
                                        <p:tav tm="100000">
                                          <p:val>
                                            <p:fltVal val="0"/>
                                          </p:val>
                                        </p:tav>
                                        <p:tav>
                                          <p:val>
                                            <p:strVal val="#ppt_h"/>
                                          </p:val>
                                        </p:tav>
                                      </p:tavLst>
                                    </p:anim>
                                  </p:childTnLst>
                                </p:cTn>
                              </p:par>
                              <p:par>
                                <p:cTn id="193" presetID="23" presetClass="entr" presetSubtype="16" fill="hold" nodeType="withEffect">
                                  <p:stCondLst>
                                    <p:cond delay="0"/>
                                  </p:stCondLst>
                                  <p:childTnLst>
                                    <p:set>
                                      <p:cBhvr additive="repl">
                                        <p:cTn id="194" dur="1" fill="hold">
                                          <p:stCondLst>
                                            <p:cond delay="0"/>
                                          </p:stCondLst>
                                        </p:cTn>
                                        <p:tgtEl>
                                          <p:spTgt spid="23662"/>
                                        </p:tgtEl>
                                        <p:attrNameLst>
                                          <p:attrName>style.visibility</p:attrName>
                                        </p:attrNameLst>
                                      </p:cBhvr>
                                      <p:to>
                                        <p:strVal val="visible"/>
                                      </p:to>
                                    </p:set>
                                    <p:anim calcmode="lin" valueType="num">
                                      <p:cBhvr additive="repl">
                                        <p:cTn id="195" dur="500" fill="hold"/>
                                        <p:tgtEl>
                                          <p:spTgt spid="23662"/>
                                        </p:tgtEl>
                                        <p:attrNameLst>
                                          <p:attrName>ppt_w</p:attrName>
                                        </p:attrNameLst>
                                      </p:cBhvr>
                                      <p:tavLst>
                                        <p:tav tm="100000">
                                          <p:val>
                                            <p:fltVal val="0"/>
                                          </p:val>
                                        </p:tav>
                                        <p:tav>
                                          <p:val>
                                            <p:strVal val="#ppt_w"/>
                                          </p:val>
                                        </p:tav>
                                      </p:tavLst>
                                    </p:anim>
                                    <p:anim calcmode="lin" valueType="num">
                                      <p:cBhvr additive="repl">
                                        <p:cTn id="196" dur="500" fill="hold"/>
                                        <p:tgtEl>
                                          <p:spTgt spid="23662"/>
                                        </p:tgtEl>
                                        <p:attrNameLst>
                                          <p:attrName>ppt_h</p:attrName>
                                        </p:attrNameLst>
                                      </p:cBhvr>
                                      <p:tavLst>
                                        <p:tav tm="100000">
                                          <p:val>
                                            <p:fltVal val="0"/>
                                          </p:val>
                                        </p:tav>
                                        <p:tav>
                                          <p:val>
                                            <p:strVal val="#ppt_h"/>
                                          </p:val>
                                        </p:tav>
                                      </p:tavLst>
                                    </p:anim>
                                  </p:childTnLst>
                                </p:cTn>
                              </p:par>
                              <p:par>
                                <p:cTn id="197" presetID="23" presetClass="entr" presetSubtype="16" fill="hold" grpId="0" nodeType="withEffect">
                                  <p:stCondLst>
                                    <p:cond delay="0"/>
                                  </p:stCondLst>
                                  <p:childTnLst>
                                    <p:set>
                                      <p:cBhvr additive="repl">
                                        <p:cTn id="198" dur="1" fill="hold">
                                          <p:stCondLst>
                                            <p:cond delay="0"/>
                                          </p:stCondLst>
                                        </p:cTn>
                                        <p:tgtEl>
                                          <p:spTgt spid="23619"/>
                                        </p:tgtEl>
                                        <p:attrNameLst>
                                          <p:attrName>style.visibility</p:attrName>
                                        </p:attrNameLst>
                                      </p:cBhvr>
                                      <p:to>
                                        <p:strVal val="visible"/>
                                      </p:to>
                                    </p:set>
                                    <p:anim calcmode="lin" valueType="num">
                                      <p:cBhvr additive="repl">
                                        <p:cTn id="199" dur="500" fill="hold"/>
                                        <p:tgtEl>
                                          <p:spTgt spid="23619"/>
                                        </p:tgtEl>
                                        <p:attrNameLst>
                                          <p:attrName>ppt_w</p:attrName>
                                        </p:attrNameLst>
                                      </p:cBhvr>
                                      <p:tavLst>
                                        <p:tav tm="100000">
                                          <p:val>
                                            <p:fltVal val="0"/>
                                          </p:val>
                                        </p:tav>
                                        <p:tav>
                                          <p:val>
                                            <p:strVal val="#ppt_w"/>
                                          </p:val>
                                        </p:tav>
                                      </p:tavLst>
                                    </p:anim>
                                    <p:anim calcmode="lin" valueType="num">
                                      <p:cBhvr additive="repl">
                                        <p:cTn id="200" dur="500" fill="hold"/>
                                        <p:tgtEl>
                                          <p:spTgt spid="23619"/>
                                        </p:tgtEl>
                                        <p:attrNameLst>
                                          <p:attrName>ppt_h</p:attrName>
                                        </p:attrNameLst>
                                      </p:cBhvr>
                                      <p:tavLst>
                                        <p:tav tm="100000">
                                          <p:val>
                                            <p:fltVal val="0"/>
                                          </p:val>
                                        </p:tav>
                                        <p:tav>
                                          <p:val>
                                            <p:strVal val="#ppt_h"/>
                                          </p:val>
                                        </p:tav>
                                      </p:tavLst>
                                    </p:anim>
                                  </p:childTnLst>
                                </p:cTn>
                              </p:par>
                              <p:par>
                                <p:cTn id="201" presetID="23" presetClass="entr" presetSubtype="16" fill="hold" grpId="0" nodeType="withEffect">
                                  <p:stCondLst>
                                    <p:cond delay="0"/>
                                  </p:stCondLst>
                                  <p:childTnLst>
                                    <p:set>
                                      <p:cBhvr additive="repl">
                                        <p:cTn id="202" dur="1" fill="hold">
                                          <p:stCondLst>
                                            <p:cond delay="0"/>
                                          </p:stCondLst>
                                        </p:cTn>
                                        <p:tgtEl>
                                          <p:spTgt spid="23620"/>
                                        </p:tgtEl>
                                        <p:attrNameLst>
                                          <p:attrName>style.visibility</p:attrName>
                                        </p:attrNameLst>
                                      </p:cBhvr>
                                      <p:to>
                                        <p:strVal val="visible"/>
                                      </p:to>
                                    </p:set>
                                    <p:anim calcmode="lin" valueType="num">
                                      <p:cBhvr additive="repl">
                                        <p:cTn id="203" dur="500" fill="hold"/>
                                        <p:tgtEl>
                                          <p:spTgt spid="23620"/>
                                        </p:tgtEl>
                                        <p:attrNameLst>
                                          <p:attrName>ppt_w</p:attrName>
                                        </p:attrNameLst>
                                      </p:cBhvr>
                                      <p:tavLst>
                                        <p:tav tm="100000">
                                          <p:val>
                                            <p:fltVal val="0"/>
                                          </p:val>
                                        </p:tav>
                                        <p:tav>
                                          <p:val>
                                            <p:strVal val="#ppt_w"/>
                                          </p:val>
                                        </p:tav>
                                      </p:tavLst>
                                    </p:anim>
                                    <p:anim calcmode="lin" valueType="num">
                                      <p:cBhvr additive="repl">
                                        <p:cTn id="204" dur="500" fill="hold"/>
                                        <p:tgtEl>
                                          <p:spTgt spid="23620"/>
                                        </p:tgtEl>
                                        <p:attrNameLst>
                                          <p:attrName>ppt_h</p:attrName>
                                        </p:attrNameLst>
                                      </p:cBhvr>
                                      <p:tavLst>
                                        <p:tav tm="100000">
                                          <p:val>
                                            <p:fltVal val="0"/>
                                          </p:val>
                                        </p:tav>
                                        <p:tav>
                                          <p:val>
                                            <p:strVal val="#ppt_h"/>
                                          </p:val>
                                        </p:tav>
                                      </p:tavLst>
                                    </p:anim>
                                  </p:childTnLst>
                                </p:cTn>
                              </p:par>
                              <p:par>
                                <p:cTn id="205" presetID="23" presetClass="entr" presetSubtype="16" fill="hold" nodeType="withEffect">
                                  <p:stCondLst>
                                    <p:cond delay="0"/>
                                  </p:stCondLst>
                                  <p:childTnLst>
                                    <p:set>
                                      <p:cBhvr additive="repl">
                                        <p:cTn id="206" dur="1" fill="hold">
                                          <p:stCondLst>
                                            <p:cond delay="0"/>
                                          </p:stCondLst>
                                        </p:cTn>
                                        <p:tgtEl>
                                          <p:spTgt spid="23621"/>
                                        </p:tgtEl>
                                        <p:attrNameLst>
                                          <p:attrName>style.visibility</p:attrName>
                                        </p:attrNameLst>
                                      </p:cBhvr>
                                      <p:to>
                                        <p:strVal val="visible"/>
                                      </p:to>
                                    </p:set>
                                    <p:anim calcmode="lin" valueType="num">
                                      <p:cBhvr additive="repl">
                                        <p:cTn id="207" dur="500" fill="hold"/>
                                        <p:tgtEl>
                                          <p:spTgt spid="23621"/>
                                        </p:tgtEl>
                                        <p:attrNameLst>
                                          <p:attrName>ppt_w</p:attrName>
                                        </p:attrNameLst>
                                      </p:cBhvr>
                                      <p:tavLst>
                                        <p:tav tm="100000">
                                          <p:val>
                                            <p:fltVal val="0"/>
                                          </p:val>
                                        </p:tav>
                                        <p:tav>
                                          <p:val>
                                            <p:strVal val="#ppt_w"/>
                                          </p:val>
                                        </p:tav>
                                      </p:tavLst>
                                    </p:anim>
                                    <p:anim calcmode="lin" valueType="num">
                                      <p:cBhvr additive="repl">
                                        <p:cTn id="208" dur="500" fill="hold"/>
                                        <p:tgtEl>
                                          <p:spTgt spid="23621"/>
                                        </p:tgtEl>
                                        <p:attrNameLst>
                                          <p:attrName>ppt_h</p:attrName>
                                        </p:attrNameLst>
                                      </p:cBhvr>
                                      <p:tavLst>
                                        <p:tav tm="100000">
                                          <p:val>
                                            <p:fltVal val="0"/>
                                          </p:val>
                                        </p:tav>
                                        <p:tav>
                                          <p:val>
                                            <p:strVal val="#ppt_h"/>
                                          </p:val>
                                        </p:tav>
                                      </p:tavLst>
                                    </p:anim>
                                  </p:childTnLst>
                                </p:cTn>
                              </p:par>
                              <p:par>
                                <p:cTn id="209" presetID="23" presetClass="entr" presetSubtype="16" fill="hold" nodeType="withEffect">
                                  <p:stCondLst>
                                    <p:cond delay="0"/>
                                  </p:stCondLst>
                                  <p:childTnLst>
                                    <p:set>
                                      <p:cBhvr additive="repl">
                                        <p:cTn id="210" dur="1" fill="hold">
                                          <p:stCondLst>
                                            <p:cond delay="0"/>
                                          </p:stCondLst>
                                        </p:cTn>
                                        <p:tgtEl>
                                          <p:spTgt spid="23630"/>
                                        </p:tgtEl>
                                        <p:attrNameLst>
                                          <p:attrName>style.visibility</p:attrName>
                                        </p:attrNameLst>
                                      </p:cBhvr>
                                      <p:to>
                                        <p:strVal val="visible"/>
                                      </p:to>
                                    </p:set>
                                    <p:anim calcmode="lin" valueType="num">
                                      <p:cBhvr additive="repl">
                                        <p:cTn id="211" dur="500" fill="hold"/>
                                        <p:tgtEl>
                                          <p:spTgt spid="23630"/>
                                        </p:tgtEl>
                                        <p:attrNameLst>
                                          <p:attrName>ppt_w</p:attrName>
                                        </p:attrNameLst>
                                      </p:cBhvr>
                                      <p:tavLst>
                                        <p:tav tm="100000">
                                          <p:val>
                                            <p:fltVal val="0"/>
                                          </p:val>
                                        </p:tav>
                                        <p:tav>
                                          <p:val>
                                            <p:strVal val="#ppt_w"/>
                                          </p:val>
                                        </p:tav>
                                      </p:tavLst>
                                    </p:anim>
                                    <p:anim calcmode="lin" valueType="num">
                                      <p:cBhvr additive="repl">
                                        <p:cTn id="212" dur="500" fill="hold"/>
                                        <p:tgtEl>
                                          <p:spTgt spid="23630"/>
                                        </p:tgtEl>
                                        <p:attrNameLst>
                                          <p:attrName>ppt_h</p:attrName>
                                        </p:attrNameLst>
                                      </p:cBhvr>
                                      <p:tavLst>
                                        <p:tav tm="100000">
                                          <p:val>
                                            <p:fltVal val="0"/>
                                          </p:val>
                                        </p:tav>
                                        <p:tav>
                                          <p:val>
                                            <p:strVal val="#ppt_h"/>
                                          </p:val>
                                        </p:tav>
                                      </p:tavLst>
                                    </p:anim>
                                  </p:childTnLst>
                                </p:cTn>
                              </p:par>
                              <p:par>
                                <p:cTn id="213" presetID="23" presetClass="entr" presetSubtype="16" fill="hold" grpId="0" nodeType="withEffect">
                                  <p:stCondLst>
                                    <p:cond delay="0"/>
                                  </p:stCondLst>
                                  <p:childTnLst>
                                    <p:set>
                                      <p:cBhvr additive="repl">
                                        <p:cTn id="214" dur="1" fill="hold">
                                          <p:stCondLst>
                                            <p:cond delay="0"/>
                                          </p:stCondLst>
                                        </p:cTn>
                                        <p:tgtEl>
                                          <p:spTgt spid="23631"/>
                                        </p:tgtEl>
                                        <p:attrNameLst>
                                          <p:attrName>style.visibility</p:attrName>
                                        </p:attrNameLst>
                                      </p:cBhvr>
                                      <p:to>
                                        <p:strVal val="visible"/>
                                      </p:to>
                                    </p:set>
                                    <p:anim calcmode="lin" valueType="num">
                                      <p:cBhvr additive="repl">
                                        <p:cTn id="215" dur="500" fill="hold"/>
                                        <p:tgtEl>
                                          <p:spTgt spid="23631"/>
                                        </p:tgtEl>
                                        <p:attrNameLst>
                                          <p:attrName>ppt_w</p:attrName>
                                        </p:attrNameLst>
                                      </p:cBhvr>
                                      <p:tavLst>
                                        <p:tav tm="100000">
                                          <p:val>
                                            <p:fltVal val="0"/>
                                          </p:val>
                                        </p:tav>
                                        <p:tav>
                                          <p:val>
                                            <p:strVal val="#ppt_w"/>
                                          </p:val>
                                        </p:tav>
                                      </p:tavLst>
                                    </p:anim>
                                    <p:anim calcmode="lin" valueType="num">
                                      <p:cBhvr additive="repl">
                                        <p:cTn id="216" dur="500" fill="hold"/>
                                        <p:tgtEl>
                                          <p:spTgt spid="23631"/>
                                        </p:tgtEl>
                                        <p:attrNameLst>
                                          <p:attrName>ppt_h</p:attrName>
                                        </p:attrNameLst>
                                      </p:cBhvr>
                                      <p:tavLst>
                                        <p:tav tm="100000">
                                          <p:val>
                                            <p:fltVal val="0"/>
                                          </p:val>
                                        </p:tav>
                                        <p:tav>
                                          <p:val>
                                            <p:strVal val="#ppt_h"/>
                                          </p:val>
                                        </p:tav>
                                      </p:tavLst>
                                    </p:anim>
                                  </p:childTnLst>
                                </p:cTn>
                              </p:par>
                              <p:par>
                                <p:cTn id="217" presetID="23" presetClass="entr" presetSubtype="16" fill="hold" nodeType="withEffect">
                                  <p:stCondLst>
                                    <p:cond delay="0"/>
                                  </p:stCondLst>
                                  <p:childTnLst>
                                    <p:set>
                                      <p:cBhvr additive="repl">
                                        <p:cTn id="218" dur="1" fill="hold">
                                          <p:stCondLst>
                                            <p:cond delay="0"/>
                                          </p:stCondLst>
                                        </p:cTn>
                                        <p:tgtEl>
                                          <p:spTgt spid="23632"/>
                                        </p:tgtEl>
                                        <p:attrNameLst>
                                          <p:attrName>style.visibility</p:attrName>
                                        </p:attrNameLst>
                                      </p:cBhvr>
                                      <p:to>
                                        <p:strVal val="visible"/>
                                      </p:to>
                                    </p:set>
                                    <p:anim calcmode="lin" valueType="num">
                                      <p:cBhvr additive="repl">
                                        <p:cTn id="219" dur="500" fill="hold"/>
                                        <p:tgtEl>
                                          <p:spTgt spid="23632"/>
                                        </p:tgtEl>
                                        <p:attrNameLst>
                                          <p:attrName>ppt_w</p:attrName>
                                        </p:attrNameLst>
                                      </p:cBhvr>
                                      <p:tavLst>
                                        <p:tav tm="100000">
                                          <p:val>
                                            <p:fltVal val="0"/>
                                          </p:val>
                                        </p:tav>
                                        <p:tav>
                                          <p:val>
                                            <p:strVal val="#ppt_w"/>
                                          </p:val>
                                        </p:tav>
                                      </p:tavLst>
                                    </p:anim>
                                    <p:anim calcmode="lin" valueType="num">
                                      <p:cBhvr additive="repl">
                                        <p:cTn id="220" dur="500" fill="hold"/>
                                        <p:tgtEl>
                                          <p:spTgt spid="23632"/>
                                        </p:tgtEl>
                                        <p:attrNameLst>
                                          <p:attrName>ppt_h</p:attrName>
                                        </p:attrNameLst>
                                      </p:cBhvr>
                                      <p:tavLst>
                                        <p:tav tm="100000">
                                          <p:val>
                                            <p:fltVal val="0"/>
                                          </p:val>
                                        </p:tav>
                                        <p:tav>
                                          <p:val>
                                            <p:strVal val="#ppt_h"/>
                                          </p:val>
                                        </p:tav>
                                      </p:tavLst>
                                    </p:anim>
                                  </p:childTnLst>
                                </p:cTn>
                              </p:par>
                              <p:par>
                                <p:cTn id="221" presetID="23" presetClass="entr" presetSubtype="16" fill="hold" nodeType="withEffect">
                                  <p:stCondLst>
                                    <p:cond delay="0"/>
                                  </p:stCondLst>
                                  <p:childTnLst>
                                    <p:set>
                                      <p:cBhvr additive="repl">
                                        <p:cTn id="222" dur="1" fill="hold">
                                          <p:stCondLst>
                                            <p:cond delay="0"/>
                                          </p:stCondLst>
                                        </p:cTn>
                                        <p:tgtEl>
                                          <p:spTgt spid="23636"/>
                                        </p:tgtEl>
                                        <p:attrNameLst>
                                          <p:attrName>style.visibility</p:attrName>
                                        </p:attrNameLst>
                                      </p:cBhvr>
                                      <p:to>
                                        <p:strVal val="visible"/>
                                      </p:to>
                                    </p:set>
                                    <p:anim calcmode="lin" valueType="num">
                                      <p:cBhvr additive="repl">
                                        <p:cTn id="223" dur="500" fill="hold"/>
                                        <p:tgtEl>
                                          <p:spTgt spid="23636"/>
                                        </p:tgtEl>
                                        <p:attrNameLst>
                                          <p:attrName>ppt_w</p:attrName>
                                        </p:attrNameLst>
                                      </p:cBhvr>
                                      <p:tavLst>
                                        <p:tav tm="100000">
                                          <p:val>
                                            <p:fltVal val="0"/>
                                          </p:val>
                                        </p:tav>
                                        <p:tav>
                                          <p:val>
                                            <p:strVal val="#ppt_w"/>
                                          </p:val>
                                        </p:tav>
                                      </p:tavLst>
                                    </p:anim>
                                    <p:anim calcmode="lin" valueType="num">
                                      <p:cBhvr additive="repl">
                                        <p:cTn id="224" dur="500" fill="hold"/>
                                        <p:tgtEl>
                                          <p:spTgt spid="23636"/>
                                        </p:tgtEl>
                                        <p:attrNameLst>
                                          <p:attrName>ppt_h</p:attrName>
                                        </p:attrNameLst>
                                      </p:cBhvr>
                                      <p:tavLst>
                                        <p:tav tm="100000">
                                          <p:val>
                                            <p:fltVal val="0"/>
                                          </p:val>
                                        </p:tav>
                                        <p:tav>
                                          <p:val>
                                            <p:strVal val="#ppt_h"/>
                                          </p:val>
                                        </p:tav>
                                      </p:tavLst>
                                    </p:anim>
                                  </p:childTnLst>
                                </p:cTn>
                              </p:par>
                              <p:par>
                                <p:cTn id="225" presetID="23" presetClass="entr" presetSubtype="16" fill="hold" grpId="0" nodeType="withEffect">
                                  <p:stCondLst>
                                    <p:cond delay="0"/>
                                  </p:stCondLst>
                                  <p:childTnLst>
                                    <p:set>
                                      <p:cBhvr additive="repl">
                                        <p:cTn id="226" dur="1" fill="hold">
                                          <p:stCondLst>
                                            <p:cond delay="0"/>
                                          </p:stCondLst>
                                        </p:cTn>
                                        <p:tgtEl>
                                          <p:spTgt spid="23654"/>
                                        </p:tgtEl>
                                        <p:attrNameLst>
                                          <p:attrName>style.visibility</p:attrName>
                                        </p:attrNameLst>
                                      </p:cBhvr>
                                      <p:to>
                                        <p:strVal val="visible"/>
                                      </p:to>
                                    </p:set>
                                    <p:anim calcmode="lin" valueType="num">
                                      <p:cBhvr additive="repl">
                                        <p:cTn id="227" dur="500" fill="hold"/>
                                        <p:tgtEl>
                                          <p:spTgt spid="23654"/>
                                        </p:tgtEl>
                                        <p:attrNameLst>
                                          <p:attrName>ppt_w</p:attrName>
                                        </p:attrNameLst>
                                      </p:cBhvr>
                                      <p:tavLst>
                                        <p:tav tm="100000">
                                          <p:val>
                                            <p:fltVal val="0"/>
                                          </p:val>
                                        </p:tav>
                                        <p:tav>
                                          <p:val>
                                            <p:strVal val="#ppt_w"/>
                                          </p:val>
                                        </p:tav>
                                      </p:tavLst>
                                    </p:anim>
                                    <p:anim calcmode="lin" valueType="num">
                                      <p:cBhvr additive="repl">
                                        <p:cTn id="228" dur="500" fill="hold"/>
                                        <p:tgtEl>
                                          <p:spTgt spid="23654"/>
                                        </p:tgtEl>
                                        <p:attrNameLst>
                                          <p:attrName>ppt_h</p:attrName>
                                        </p:attrNameLst>
                                      </p:cBhvr>
                                      <p:tavLst>
                                        <p:tav tm="100000">
                                          <p:val>
                                            <p:fltVal val="0"/>
                                          </p:val>
                                        </p:tav>
                                        <p:tav>
                                          <p:val>
                                            <p:strVal val="#ppt_h"/>
                                          </p:val>
                                        </p:tav>
                                      </p:tavLst>
                                    </p:anim>
                                  </p:childTnLst>
                                </p:cTn>
                              </p:par>
                              <p:par>
                                <p:cTn id="229" presetID="23" presetClass="entr" presetSubtype="16" fill="hold" grpId="0" nodeType="withEffect">
                                  <p:stCondLst>
                                    <p:cond delay="0"/>
                                  </p:stCondLst>
                                  <p:childTnLst>
                                    <p:set>
                                      <p:cBhvr additive="repl">
                                        <p:cTn id="230" dur="1" fill="hold">
                                          <p:stCondLst>
                                            <p:cond delay="0"/>
                                          </p:stCondLst>
                                        </p:cTn>
                                        <p:tgtEl>
                                          <p:spTgt spid="23653"/>
                                        </p:tgtEl>
                                        <p:attrNameLst>
                                          <p:attrName>style.visibility</p:attrName>
                                        </p:attrNameLst>
                                      </p:cBhvr>
                                      <p:to>
                                        <p:strVal val="visible"/>
                                      </p:to>
                                    </p:set>
                                    <p:anim calcmode="lin" valueType="num">
                                      <p:cBhvr additive="repl">
                                        <p:cTn id="231" dur="500" fill="hold"/>
                                        <p:tgtEl>
                                          <p:spTgt spid="23653"/>
                                        </p:tgtEl>
                                        <p:attrNameLst>
                                          <p:attrName>ppt_w</p:attrName>
                                        </p:attrNameLst>
                                      </p:cBhvr>
                                      <p:tavLst>
                                        <p:tav tm="100000">
                                          <p:val>
                                            <p:fltVal val="0"/>
                                          </p:val>
                                        </p:tav>
                                        <p:tav>
                                          <p:val>
                                            <p:strVal val="#ppt_w"/>
                                          </p:val>
                                        </p:tav>
                                      </p:tavLst>
                                    </p:anim>
                                    <p:anim calcmode="lin" valueType="num">
                                      <p:cBhvr additive="repl">
                                        <p:cTn id="232" dur="500" fill="hold"/>
                                        <p:tgtEl>
                                          <p:spTgt spid="23653"/>
                                        </p:tgtEl>
                                        <p:attrNameLst>
                                          <p:attrName>ppt_h</p:attrName>
                                        </p:attrNameLst>
                                      </p:cBhvr>
                                      <p:tavLst>
                                        <p:tav tm="100000">
                                          <p:val>
                                            <p:fltVal val="0"/>
                                          </p:val>
                                        </p:tav>
                                        <p:tav>
                                          <p:val>
                                            <p:strVal val="#ppt_h"/>
                                          </p:val>
                                        </p:tav>
                                      </p:tavLst>
                                    </p:anim>
                                  </p:childTnLst>
                                </p:cTn>
                              </p:par>
                              <p:par>
                                <p:cTn id="233" presetID="23" presetClass="entr" presetSubtype="16" fill="hold" nodeType="withEffect">
                                  <p:stCondLst>
                                    <p:cond delay="0"/>
                                  </p:stCondLst>
                                  <p:childTnLst>
                                    <p:set>
                                      <p:cBhvr additive="repl">
                                        <p:cTn id="234" dur="1" fill="hold">
                                          <p:stCondLst>
                                            <p:cond delay="0"/>
                                          </p:stCondLst>
                                        </p:cTn>
                                        <p:tgtEl>
                                          <p:spTgt spid="23648"/>
                                        </p:tgtEl>
                                        <p:attrNameLst>
                                          <p:attrName>style.visibility</p:attrName>
                                        </p:attrNameLst>
                                      </p:cBhvr>
                                      <p:to>
                                        <p:strVal val="visible"/>
                                      </p:to>
                                    </p:set>
                                    <p:anim calcmode="lin" valueType="num">
                                      <p:cBhvr additive="repl">
                                        <p:cTn id="235" dur="500" fill="hold"/>
                                        <p:tgtEl>
                                          <p:spTgt spid="23648"/>
                                        </p:tgtEl>
                                        <p:attrNameLst>
                                          <p:attrName>ppt_w</p:attrName>
                                        </p:attrNameLst>
                                      </p:cBhvr>
                                      <p:tavLst>
                                        <p:tav tm="100000">
                                          <p:val>
                                            <p:fltVal val="0"/>
                                          </p:val>
                                        </p:tav>
                                        <p:tav>
                                          <p:val>
                                            <p:strVal val="#ppt_w"/>
                                          </p:val>
                                        </p:tav>
                                      </p:tavLst>
                                    </p:anim>
                                    <p:anim calcmode="lin" valueType="num">
                                      <p:cBhvr additive="repl">
                                        <p:cTn id="236" dur="500" fill="hold"/>
                                        <p:tgtEl>
                                          <p:spTgt spid="23648"/>
                                        </p:tgtEl>
                                        <p:attrNameLst>
                                          <p:attrName>ppt_h</p:attrName>
                                        </p:attrNameLst>
                                      </p:cBhvr>
                                      <p:tavLst>
                                        <p:tav tm="100000">
                                          <p:val>
                                            <p:fltVal val="0"/>
                                          </p:val>
                                        </p:tav>
                                        <p:tav>
                                          <p:val>
                                            <p:strVal val="#ppt_h"/>
                                          </p:val>
                                        </p:tav>
                                      </p:tavLst>
                                    </p:anim>
                                  </p:childTnLst>
                                </p:cTn>
                              </p:par>
                              <p:par>
                                <p:cTn id="237" presetID="23" presetClass="entr" presetSubtype="16" fill="hold" nodeType="withEffect">
                                  <p:stCondLst>
                                    <p:cond delay="0"/>
                                  </p:stCondLst>
                                  <p:childTnLst>
                                    <p:set>
                                      <p:cBhvr additive="repl">
                                        <p:cTn id="238" dur="1" fill="hold">
                                          <p:stCondLst>
                                            <p:cond delay="0"/>
                                          </p:stCondLst>
                                        </p:cTn>
                                        <p:tgtEl>
                                          <p:spTgt spid="23655"/>
                                        </p:tgtEl>
                                        <p:attrNameLst>
                                          <p:attrName>style.visibility</p:attrName>
                                        </p:attrNameLst>
                                      </p:cBhvr>
                                      <p:to>
                                        <p:strVal val="visible"/>
                                      </p:to>
                                    </p:set>
                                    <p:anim calcmode="lin" valueType="num">
                                      <p:cBhvr additive="repl">
                                        <p:cTn id="239" dur="500" fill="hold"/>
                                        <p:tgtEl>
                                          <p:spTgt spid="23655"/>
                                        </p:tgtEl>
                                        <p:attrNameLst>
                                          <p:attrName>ppt_w</p:attrName>
                                        </p:attrNameLst>
                                      </p:cBhvr>
                                      <p:tavLst>
                                        <p:tav tm="100000">
                                          <p:val>
                                            <p:fltVal val="0"/>
                                          </p:val>
                                        </p:tav>
                                        <p:tav>
                                          <p:val>
                                            <p:strVal val="#ppt_w"/>
                                          </p:val>
                                        </p:tav>
                                      </p:tavLst>
                                    </p:anim>
                                    <p:anim calcmode="lin" valueType="num">
                                      <p:cBhvr additive="repl">
                                        <p:cTn id="240" dur="500" fill="hold"/>
                                        <p:tgtEl>
                                          <p:spTgt spid="23655"/>
                                        </p:tgtEl>
                                        <p:attrNameLst>
                                          <p:attrName>ppt_h</p:attrName>
                                        </p:attrNameLst>
                                      </p:cBhvr>
                                      <p:tavLst>
                                        <p:tav tm="100000">
                                          <p:val>
                                            <p:fltVal val="0"/>
                                          </p:val>
                                        </p:tav>
                                        <p:tav>
                                          <p:val>
                                            <p:strVal val="#ppt_h"/>
                                          </p:val>
                                        </p:tav>
                                      </p:tavLst>
                                    </p:anim>
                                  </p:childTnLst>
                                </p:cTn>
                              </p:par>
                              <p:par>
                                <p:cTn id="241" presetID="23" presetClass="entr" presetSubtype="16" fill="hold" nodeType="withEffect">
                                  <p:stCondLst>
                                    <p:cond delay="0"/>
                                  </p:stCondLst>
                                  <p:childTnLst>
                                    <p:set>
                                      <p:cBhvr additive="repl">
                                        <p:cTn id="242" dur="1" fill="hold">
                                          <p:stCondLst>
                                            <p:cond delay="0"/>
                                          </p:stCondLst>
                                        </p:cTn>
                                        <p:tgtEl>
                                          <p:spTgt spid="23660"/>
                                        </p:tgtEl>
                                        <p:attrNameLst>
                                          <p:attrName>style.visibility</p:attrName>
                                        </p:attrNameLst>
                                      </p:cBhvr>
                                      <p:to>
                                        <p:strVal val="visible"/>
                                      </p:to>
                                    </p:set>
                                    <p:anim calcmode="lin" valueType="num">
                                      <p:cBhvr additive="repl">
                                        <p:cTn id="243" dur="500" fill="hold"/>
                                        <p:tgtEl>
                                          <p:spTgt spid="23660"/>
                                        </p:tgtEl>
                                        <p:attrNameLst>
                                          <p:attrName>ppt_w</p:attrName>
                                        </p:attrNameLst>
                                      </p:cBhvr>
                                      <p:tavLst>
                                        <p:tav tm="100000">
                                          <p:val>
                                            <p:fltVal val="0"/>
                                          </p:val>
                                        </p:tav>
                                        <p:tav>
                                          <p:val>
                                            <p:strVal val="#ppt_w"/>
                                          </p:val>
                                        </p:tav>
                                      </p:tavLst>
                                    </p:anim>
                                    <p:anim calcmode="lin" valueType="num">
                                      <p:cBhvr additive="repl">
                                        <p:cTn id="244" dur="500" fill="hold"/>
                                        <p:tgtEl>
                                          <p:spTgt spid="23660"/>
                                        </p:tgtEl>
                                        <p:attrNameLst>
                                          <p:attrName>ppt_h</p:attrName>
                                        </p:attrNameLst>
                                      </p:cBhvr>
                                      <p:tavLst>
                                        <p:tav tm="100000">
                                          <p:val>
                                            <p:fltVal val="0"/>
                                          </p:val>
                                        </p:tav>
                                        <p:tav>
                                          <p:val>
                                            <p:strVal val="#ppt_h"/>
                                          </p:val>
                                        </p:tav>
                                      </p:tavLst>
                                    </p:anim>
                                  </p:childTnLst>
                                </p:cTn>
                              </p:par>
                              <p:par>
                                <p:cTn id="245" presetID="23" presetClass="entr" presetSubtype="16" fill="hold" nodeType="withEffect">
                                  <p:stCondLst>
                                    <p:cond delay="0"/>
                                  </p:stCondLst>
                                  <p:childTnLst>
                                    <p:set>
                                      <p:cBhvr additive="repl">
                                        <p:cTn id="246" dur="1" fill="hold">
                                          <p:stCondLst>
                                            <p:cond delay="0"/>
                                          </p:stCondLst>
                                        </p:cTn>
                                        <p:tgtEl>
                                          <p:spTgt spid="23646"/>
                                        </p:tgtEl>
                                        <p:attrNameLst>
                                          <p:attrName>style.visibility</p:attrName>
                                        </p:attrNameLst>
                                      </p:cBhvr>
                                      <p:to>
                                        <p:strVal val="visible"/>
                                      </p:to>
                                    </p:set>
                                    <p:anim calcmode="lin" valueType="num">
                                      <p:cBhvr additive="repl">
                                        <p:cTn id="247" dur="500" fill="hold"/>
                                        <p:tgtEl>
                                          <p:spTgt spid="23646"/>
                                        </p:tgtEl>
                                        <p:attrNameLst>
                                          <p:attrName>ppt_w</p:attrName>
                                        </p:attrNameLst>
                                      </p:cBhvr>
                                      <p:tavLst>
                                        <p:tav tm="100000">
                                          <p:val>
                                            <p:fltVal val="0"/>
                                          </p:val>
                                        </p:tav>
                                        <p:tav>
                                          <p:val>
                                            <p:strVal val="#ppt_w"/>
                                          </p:val>
                                        </p:tav>
                                      </p:tavLst>
                                    </p:anim>
                                    <p:anim calcmode="lin" valueType="num">
                                      <p:cBhvr additive="repl">
                                        <p:cTn id="248" dur="500" fill="hold"/>
                                        <p:tgtEl>
                                          <p:spTgt spid="23646"/>
                                        </p:tgtEl>
                                        <p:attrNameLst>
                                          <p:attrName>ppt_h</p:attrName>
                                        </p:attrNameLst>
                                      </p:cBhvr>
                                      <p:tavLst>
                                        <p:tav tm="100000">
                                          <p:val>
                                            <p:fltVal val="0"/>
                                          </p:val>
                                        </p:tav>
                                        <p:tav>
                                          <p:val>
                                            <p:strVal val="#ppt_h"/>
                                          </p:val>
                                        </p:tav>
                                      </p:tavLst>
                                    </p:anim>
                                  </p:childTnLst>
                                </p:cTn>
                              </p:par>
                            </p:childTnLst>
                          </p:cTn>
                        </p:par>
                        <p:par>
                          <p:cTn id="249" fill="hold" nodeType="afterGroup">
                            <p:stCondLst>
                              <p:cond delay="0"/>
                            </p:stCondLst>
                            <p:childTnLst>
                              <p:par>
                                <p:cTn id="250" presetID="1" presetClass="entr" fill="hold" grpId="0" nodeType="afterEffect">
                                  <p:stCondLst>
                                    <p:cond delay="0"/>
                                  </p:stCondLst>
                                  <p:childTnLst>
                                    <p:set>
                                      <p:cBhvr additive="repl">
                                        <p:cTn id="251" dur="1" fill="hold">
                                          <p:stCondLst>
                                            <p:cond delay="0"/>
                                          </p:stCondLst>
                                        </p:cTn>
                                        <p:tgtEl>
                                          <p:spTgt spid="23638"/>
                                        </p:tgtEl>
                                        <p:attrNameLst>
                                          <p:attrName>style.visibility</p:attrName>
                                        </p:attrNameLst>
                                      </p:cBhvr>
                                      <p:to>
                                        <p:strVal val="visible"/>
                                      </p:to>
                                    </p:set>
                                  </p:childTnLst>
                                </p:cTn>
                              </p:par>
                            </p:childTnLst>
                          </p:cTn>
                        </p:par>
                        <p:par>
                          <p:cTn id="252" fill="hold" nodeType="afterGroup">
                            <p:stCondLst>
                              <p:cond delay="0"/>
                            </p:stCondLst>
                            <p:childTnLst>
                              <p:par>
                                <p:cTn id="253" presetID="1" presetClass="entr" fill="hold" grpId="0" nodeType="afterEffect">
                                  <p:stCondLst>
                                    <p:cond delay="0"/>
                                  </p:stCondLst>
                                  <p:childTnLst>
                                    <p:set>
                                      <p:cBhvr additive="repl">
                                        <p:cTn id="254" dur="1" fill="hold">
                                          <p:stCondLst>
                                            <p:cond delay="0"/>
                                          </p:stCondLst>
                                        </p:cTn>
                                        <p:tgtEl>
                                          <p:spTgt spid="23639"/>
                                        </p:tgtEl>
                                        <p:attrNameLst>
                                          <p:attrName>style.visibility</p:attrName>
                                        </p:attrNameLst>
                                      </p:cBhvr>
                                      <p:to>
                                        <p:strVal val="visible"/>
                                      </p:to>
                                    </p:set>
                                  </p:childTnLst>
                                </p:cTn>
                              </p:par>
                            </p:childTnLst>
                          </p:cTn>
                        </p:par>
                        <p:par>
                          <p:cTn id="255" fill="hold" nodeType="afterGroup">
                            <p:stCondLst>
                              <p:cond delay="0"/>
                            </p:stCondLst>
                            <p:childTnLst>
                              <p:par>
                                <p:cTn id="256" presetID="1" presetClass="entr" fill="hold" nodeType="afterEffect">
                                  <p:stCondLst>
                                    <p:cond delay="0"/>
                                  </p:stCondLst>
                                  <p:childTnLst>
                                    <p:set>
                                      <p:cBhvr additive="repl">
                                        <p:cTn id="257" dur="1" fill="hold">
                                          <p:stCondLst>
                                            <p:cond delay="0"/>
                                          </p:stCondLst>
                                        </p:cTn>
                                        <p:tgtEl>
                                          <p:spTgt spid="23640"/>
                                        </p:tgtEl>
                                        <p:attrNameLst>
                                          <p:attrName>style.visibility</p:attrName>
                                        </p:attrNameLst>
                                      </p:cBhvr>
                                      <p:to>
                                        <p:strVal val="visible"/>
                                      </p:to>
                                    </p:set>
                                  </p:childTnLst>
                                </p:cTn>
                              </p:par>
                            </p:childTnLst>
                          </p:cTn>
                        </p:par>
                        <p:par>
                          <p:cTn id="258" fill="hold" nodeType="afterGroup">
                            <p:stCondLst>
                              <p:cond delay="0"/>
                            </p:stCondLst>
                            <p:childTnLst>
                              <p:par>
                                <p:cTn id="259" presetID="1" presetClass="entr" fill="hold" nodeType="afterEffect">
                                  <p:stCondLst>
                                    <p:cond delay="0"/>
                                  </p:stCondLst>
                                  <p:childTnLst>
                                    <p:set>
                                      <p:cBhvr additive="repl">
                                        <p:cTn id="260" dur="1" fill="hold">
                                          <p:stCondLst>
                                            <p:cond delay="0"/>
                                          </p:stCondLst>
                                        </p:cTn>
                                        <p:tgtEl>
                                          <p:spTgt spid="23641"/>
                                        </p:tgtEl>
                                        <p:attrNameLst>
                                          <p:attrName>style.visibility</p:attrName>
                                        </p:attrNameLst>
                                      </p:cBhvr>
                                      <p:to>
                                        <p:strVal val="visible"/>
                                      </p:to>
                                    </p:set>
                                  </p:childTnLst>
                                </p:cTn>
                              </p:par>
                            </p:childTnLst>
                          </p:cTn>
                        </p:par>
                        <p:par>
                          <p:cTn id="261" fill="hold" nodeType="afterGroup">
                            <p:stCondLst>
                              <p:cond delay="0"/>
                            </p:stCondLst>
                            <p:childTnLst>
                              <p:par>
                                <p:cTn id="262" presetID="1" presetClass="entr" fill="hold" grpId="0" nodeType="afterEffect">
                                  <p:stCondLst>
                                    <p:cond delay="0"/>
                                  </p:stCondLst>
                                  <p:childTnLst>
                                    <p:set>
                                      <p:cBhvr additive="repl">
                                        <p:cTn id="263" dur="1" fill="hold">
                                          <p:stCondLst>
                                            <p:cond delay="0"/>
                                          </p:stCondLst>
                                        </p:cTn>
                                        <p:tgtEl>
                                          <p:spTgt spid="23642"/>
                                        </p:tgtEl>
                                        <p:attrNameLst>
                                          <p:attrName>style.visibility</p:attrName>
                                        </p:attrNameLst>
                                      </p:cBhvr>
                                      <p:to>
                                        <p:strVal val="visible"/>
                                      </p:to>
                                    </p:set>
                                  </p:childTnLst>
                                </p:cTn>
                              </p:par>
                            </p:childTnLst>
                          </p:cTn>
                        </p:par>
                        <p:par>
                          <p:cTn id="264" fill="hold" nodeType="afterGroup">
                            <p:stCondLst>
                              <p:cond delay="0"/>
                            </p:stCondLst>
                            <p:childTnLst>
                              <p:par>
                                <p:cTn id="265" presetID="1" presetClass="entr" fill="hold" grpId="0" nodeType="afterEffect">
                                  <p:stCondLst>
                                    <p:cond delay="0"/>
                                  </p:stCondLst>
                                  <p:childTnLst>
                                    <p:set>
                                      <p:cBhvr additive="repl">
                                        <p:cTn id="266" dur="1" fill="hold">
                                          <p:stCondLst>
                                            <p:cond delay="0"/>
                                          </p:stCondLst>
                                        </p:cTn>
                                        <p:tgtEl>
                                          <p:spTgt spid="23643"/>
                                        </p:tgtEl>
                                        <p:attrNameLst>
                                          <p:attrName>style.visibility</p:attrName>
                                        </p:attrNameLst>
                                      </p:cBhvr>
                                      <p:to>
                                        <p:strVal val="visible"/>
                                      </p:to>
                                    </p:set>
                                  </p:childTnLst>
                                </p:cTn>
                              </p:par>
                              <p:par>
                                <p:cTn id="267" presetID="1" presetClass="entr" fill="hold" grpId="0" nodeType="withEffect">
                                  <p:stCondLst>
                                    <p:cond delay="0"/>
                                  </p:stCondLst>
                                  <p:childTnLst>
                                    <p:set>
                                      <p:cBhvr additive="repl">
                                        <p:cTn id="268" dur="1" fill="hold">
                                          <p:stCondLst>
                                            <p:cond delay="0"/>
                                          </p:stCondLst>
                                        </p:cTn>
                                        <p:tgtEl>
                                          <p:spTgt spid="23637"/>
                                        </p:tgtEl>
                                        <p:attrNameLst>
                                          <p:attrName>style.visibility</p:attrName>
                                        </p:attrNameLst>
                                      </p:cBhvr>
                                      <p:to>
                                        <p:strVal val="visible"/>
                                      </p:to>
                                    </p:set>
                                  </p:childTnLst>
                                </p:cTn>
                              </p:par>
                              <p:par>
                                <p:cTn id="269" presetID="2" presetClass="entr" presetSubtype="4" fill="hold" nodeType="withEffect">
                                  <p:stCondLst>
                                    <p:cond delay="0"/>
                                  </p:stCondLst>
                                  <p:childTnLst>
                                    <p:set>
                                      <p:cBhvr additive="repl">
                                        <p:cTn id="270" dur="1" fill="hold">
                                          <p:stCondLst>
                                            <p:cond delay="0"/>
                                          </p:stCondLst>
                                        </p:cTn>
                                        <p:tgtEl>
                                          <p:spTgt spid="23644"/>
                                        </p:tgtEl>
                                        <p:attrNameLst>
                                          <p:attrName>style.visibility</p:attrName>
                                        </p:attrNameLst>
                                      </p:cBhvr>
                                      <p:to>
                                        <p:strVal val="visible"/>
                                      </p:to>
                                    </p:set>
                                    <p:anim calcmode="lin" valueType="num">
                                      <p:cBhvr>
                                        <p:cTn id="271" dur="500" fill="hold"/>
                                        <p:tgtEl>
                                          <p:spTgt spid="23644"/>
                                        </p:tgtEl>
                                        <p:attrNameLst>
                                          <p:attrName>ppt_x</p:attrName>
                                        </p:attrNameLst>
                                      </p:cBhvr>
                                      <p:tavLst>
                                        <p:tav tm="100000">
                                          <p:val>
                                            <p:strVal val="#ppt_x"/>
                                          </p:val>
                                        </p:tav>
                                        <p:tav>
                                          <p:val>
                                            <p:strVal val="#ppt_x"/>
                                          </p:val>
                                        </p:tav>
                                      </p:tavLst>
                                    </p:anim>
                                    <p:anim calcmode="lin" valueType="num">
                                      <p:cBhvr>
                                        <p:cTn id="272" dur="500" fill="hold"/>
                                        <p:tgtEl>
                                          <p:spTgt spid="23644"/>
                                        </p:tgtEl>
                                        <p:attrNameLst>
                                          <p:attrName>ppt_y</p:attrName>
                                        </p:attrNameLst>
                                      </p:cBhvr>
                                      <p:tavLst>
                                        <p:tav tm="100000">
                                          <p:val>
                                            <p:strVal val="1+#ppt_h/2"/>
                                          </p:val>
                                        </p:tav>
                                        <p:tav>
                                          <p:val>
                                            <p:strVal val="#ppt_y"/>
                                          </p:val>
                                        </p:tav>
                                      </p:tavLst>
                                    </p:anim>
                                  </p:childTnLst>
                                </p:cTn>
                              </p:par>
                              <p:par>
                                <p:cTn id="273" presetID="1" presetClass="entr" fill="hold" nodeType="withEffect">
                                  <p:stCondLst>
                                    <p:cond delay="0"/>
                                  </p:stCondLst>
                                  <p:childTnLst>
                                    <p:set>
                                      <p:cBhvr additive="repl">
                                        <p:cTn id="274" dur="1" fill="hold">
                                          <p:stCondLst>
                                            <p:cond delay="0"/>
                                          </p:stCondLst>
                                        </p:cTn>
                                        <p:tgtEl>
                                          <p:spTgt spid="236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P spid="23566" grpId="0" animBg="1"/>
      <p:bldP spid="23568" grpId="0" animBg="1"/>
      <p:bldP spid="23576" grpId="0" animBg="1"/>
      <p:bldP spid="23577" grpId="0" animBg="1"/>
      <p:bldP spid="23579" grpId="0" animBg="1"/>
      <p:bldP spid="23580" grpId="0" animBg="1"/>
      <p:bldP spid="23581" grpId="0" animBg="1"/>
      <p:bldP spid="23582" grpId="0" animBg="1"/>
      <p:bldP spid="23583" grpId="0" animBg="1"/>
      <p:bldP spid="23584" grpId="0" animBg="1"/>
      <p:bldP spid="23585" grpId="0" animBg="1"/>
      <p:bldP spid="23596" grpId="0" animBg="1"/>
      <p:bldP spid="23597" grpId="0" animBg="1"/>
      <p:bldP spid="23602" grpId="0" animBg="1"/>
      <p:bldP spid="23603" grpId="0" animBg="1"/>
      <p:bldP spid="23604" grpId="0" animBg="1"/>
      <p:bldP spid="23605" grpId="0" animBg="1"/>
      <p:bldP spid="23617" grpId="0" animBg="1"/>
      <p:bldP spid="23619" grpId="0" animBg="1"/>
      <p:bldP spid="23620" grpId="0" animBg="1"/>
      <p:bldP spid="23629" grpId="0" animBg="1"/>
      <p:bldP spid="23631" grpId="0" animBg="1"/>
      <p:bldP spid="23637" grpId="0" animBg="1"/>
      <p:bldP spid="23638" grpId="0" animBg="1"/>
      <p:bldP spid="23639" grpId="0" animBg="1"/>
      <p:bldP spid="23642" grpId="0" animBg="1"/>
      <p:bldP spid="23643" grpId="0" animBg="1"/>
      <p:bldP spid="23653" grpId="0" animBg="1"/>
      <p:bldP spid="2365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3078" y="2270030"/>
            <a:ext cx="5562600" cy="4191000"/>
            <a:chOff x="1524000" y="2667000"/>
            <a:chExt cx="5562600" cy="4191000"/>
          </a:xfrm>
        </p:grpSpPr>
        <p:pic>
          <p:nvPicPr>
            <p:cNvPr id="23347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0" y="2813050"/>
              <a:ext cx="556260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3475" name="Line 3"/>
            <p:cNvSpPr>
              <a:spLocks noChangeShapeType="1"/>
            </p:cNvSpPr>
            <p:nvPr/>
          </p:nvSpPr>
          <p:spPr bwMode="auto">
            <a:xfrm flipH="1" flipV="1">
              <a:off x="1524000" y="3048001"/>
              <a:ext cx="3862388" cy="2397125"/>
            </a:xfrm>
            <a:prstGeom prst="line">
              <a:avLst/>
            </a:prstGeom>
            <a:noFill/>
            <a:ln w="9525">
              <a:solidFill>
                <a:schemeClr val="hlink"/>
              </a:solidFill>
              <a:prstDash val="dash"/>
              <a:miter lim="800000"/>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33477" name="Line 5"/>
            <p:cNvSpPr>
              <a:spLocks noChangeShapeType="1"/>
            </p:cNvSpPr>
            <p:nvPr/>
          </p:nvSpPr>
          <p:spPr bwMode="auto">
            <a:xfrm flipH="1" flipV="1">
              <a:off x="1524000" y="2667000"/>
              <a:ext cx="3786188" cy="2692400"/>
            </a:xfrm>
            <a:prstGeom prst="line">
              <a:avLst/>
            </a:prstGeom>
            <a:noFill/>
            <a:ln w="9525">
              <a:solidFill>
                <a:schemeClr val="hlink"/>
              </a:solidFill>
              <a:prstDash val="dash"/>
              <a:miter lim="800000"/>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grpSp>
      <p:sp>
        <p:nvSpPr>
          <p:cNvPr id="233476" name="Rectangle 4"/>
          <p:cNvSpPr>
            <a:spLocks noGrp="1" noChangeArrowheads="1"/>
          </p:cNvSpPr>
          <p:nvPr>
            <p:ph type="title" idx="4294967295"/>
          </p:nvPr>
        </p:nvSpPr>
        <p:spPr>
          <a:xfrm>
            <a:off x="545910" y="261213"/>
            <a:ext cx="11075447" cy="1173457"/>
          </a:xfrm>
        </p:spPr>
        <p:txBody>
          <a:bodyPr/>
          <a:lstStyle/>
          <a:p>
            <a:pPr eaLnBrk="1" hangingPunct="1"/>
            <a:r>
              <a:rPr lang="en-US" altLang="zh-CN" b="1" dirty="0" smtClean="0">
                <a:solidFill>
                  <a:srgbClr val="000000"/>
                </a:solidFill>
                <a:sym typeface="Symbol" panose="05050102010706020507" pitchFamily="18" charset="2"/>
              </a:rPr>
              <a:t>Identification of individual source:</a:t>
            </a:r>
            <a:r>
              <a:rPr lang="en-US" altLang="zh-CN" b="1" dirty="0">
                <a:sym typeface="Symbol" panose="05050102010706020507" pitchFamily="18" charset="2"/>
              </a:rPr>
              <a:t/>
            </a:r>
            <a:br>
              <a:rPr lang="en-US" altLang="zh-CN" b="1" dirty="0">
                <a:sym typeface="Symbol" panose="05050102010706020507" pitchFamily="18" charset="2"/>
              </a:rPr>
            </a:br>
            <a:r>
              <a:rPr lang="en-US" altLang="zh-CN" b="1" dirty="0" smtClean="0">
                <a:sym typeface="Symbol" panose="05050102010706020507" pitchFamily="18" charset="2"/>
              </a:rPr>
              <a:t> </a:t>
            </a:r>
            <a:r>
              <a:rPr lang="zh-CN" altLang="zh-CN" b="1" dirty="0" smtClean="0">
                <a:solidFill>
                  <a:srgbClr val="000000"/>
                </a:solidFill>
                <a:sym typeface="Symbol" panose="05050102010706020507" pitchFamily="18" charset="2"/>
              </a:rPr>
              <a:t></a:t>
            </a:r>
            <a:r>
              <a:rPr lang="zh-CN" altLang="en-US" b="1" dirty="0">
                <a:solidFill>
                  <a:srgbClr val="000000"/>
                </a:solidFill>
                <a:sym typeface="Symbol" panose="05050102010706020507" pitchFamily="18" charset="2"/>
              </a:rPr>
              <a:t> </a:t>
            </a:r>
            <a:r>
              <a:rPr lang="en-US" altLang="zh-CN" b="1" dirty="0" smtClean="0">
                <a:solidFill>
                  <a:srgbClr val="000000"/>
                </a:solidFill>
                <a:sym typeface="Symbol" panose="05050102010706020507" pitchFamily="18" charset="2"/>
              </a:rPr>
              <a:t>rays, neutrinos and UHECRs</a:t>
            </a:r>
            <a:r>
              <a:rPr lang="zh-CN" altLang="en-US" b="1" dirty="0" smtClean="0">
                <a:solidFill>
                  <a:srgbClr val="000000"/>
                </a:solidFill>
                <a:sym typeface="Symbol" panose="05050102010706020507" pitchFamily="18" charset="2"/>
              </a:rPr>
              <a:t> </a:t>
            </a:r>
            <a:r>
              <a:rPr lang="en-US" altLang="zh-CN" b="1" dirty="0" smtClean="0">
                <a:solidFill>
                  <a:srgbClr val="FF0000"/>
                </a:solidFill>
                <a:sym typeface="Symbol" panose="05050102010706020507" pitchFamily="18" charset="2"/>
              </a:rPr>
              <a:t>--</a:t>
            </a:r>
            <a:r>
              <a:rPr lang="zh-CN" altLang="en-US" b="1" dirty="0" smtClean="0">
                <a:solidFill>
                  <a:srgbClr val="FF0000"/>
                </a:solidFill>
                <a:sym typeface="Symbol" panose="05050102010706020507" pitchFamily="18" charset="2"/>
              </a:rPr>
              <a:t>天文</a:t>
            </a:r>
            <a:endParaRPr lang="zh-CN" altLang="zh-CN" dirty="0" smtClean="0">
              <a:solidFill>
                <a:srgbClr val="FF0000"/>
              </a:solidFill>
            </a:endParaRPr>
          </a:p>
        </p:txBody>
      </p:sp>
      <p:sp>
        <p:nvSpPr>
          <p:cNvPr id="233478" name="Rectangle 6"/>
          <p:cNvSpPr>
            <a:spLocks noChangeArrowheads="1"/>
          </p:cNvSpPr>
          <p:nvPr/>
        </p:nvSpPr>
        <p:spPr bwMode="auto">
          <a:xfrm>
            <a:off x="1385940" y="2942406"/>
            <a:ext cx="323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fontAlgn="base">
              <a:spcBef>
                <a:spcPct val="0"/>
              </a:spcBef>
              <a:spcAft>
                <a:spcPct val="0"/>
              </a:spcAft>
              <a:buFontTx/>
              <a:buNone/>
            </a:pPr>
            <a:r>
              <a:rPr lang="en-US" altLang="zh-CN" sz="2400" dirty="0">
                <a:solidFill>
                  <a:srgbClr val="009999"/>
                </a:solidFill>
                <a:latin typeface="Times New Roman" panose="02020603050405020304" pitchFamily="18" charset="0"/>
                <a:sym typeface="Times New Roman" panose="02020603050405020304" pitchFamily="18" charset="0"/>
              </a:rPr>
              <a:t>ν</a:t>
            </a:r>
            <a:endParaRPr lang="zh-CN" altLang="en-US" sz="1800" dirty="0">
              <a:solidFill>
                <a:srgbClr val="000000"/>
              </a:solidFill>
            </a:endParaRPr>
          </a:p>
        </p:txBody>
      </p:sp>
      <p:sp>
        <p:nvSpPr>
          <p:cNvPr id="233480" name="AutoShape 8"/>
          <p:cNvSpPr>
            <a:spLocks noChangeArrowheads="1"/>
          </p:cNvSpPr>
          <p:nvPr/>
        </p:nvSpPr>
        <p:spPr bwMode="auto">
          <a:xfrm>
            <a:off x="3886200" y="3733800"/>
            <a:ext cx="152400" cy="152400"/>
          </a:xfrm>
          <a:prstGeom prst="irregularSeal1">
            <a:avLst/>
          </a:prstGeom>
          <a:solidFill>
            <a:srgbClr val="FF33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endParaRPr lang="zh-CN" altLang="zh-CN" sz="1800">
              <a:solidFill>
                <a:srgbClr val="000000"/>
              </a:solidFill>
            </a:endParaRPr>
          </a:p>
        </p:txBody>
      </p:sp>
      <p:sp>
        <p:nvSpPr>
          <p:cNvPr id="233483" name="Text Box 11"/>
          <p:cNvSpPr>
            <a:spLocks noChangeArrowheads="1"/>
          </p:cNvSpPr>
          <p:nvPr/>
        </p:nvSpPr>
        <p:spPr bwMode="auto">
          <a:xfrm>
            <a:off x="6530491" y="1628227"/>
            <a:ext cx="53766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fontAlgn="base">
              <a:spcBef>
                <a:spcPct val="0"/>
              </a:spcBef>
              <a:spcAft>
                <a:spcPct val="0"/>
              </a:spcAft>
              <a:buFontTx/>
              <a:buNone/>
            </a:pPr>
            <a:r>
              <a:rPr lang="en-US" altLang="zh-CN" b="1" dirty="0" smtClean="0">
                <a:solidFill>
                  <a:srgbClr val="000000"/>
                </a:solidFill>
              </a:rPr>
              <a:t>The standard candle</a:t>
            </a:r>
            <a:r>
              <a:rPr lang="en-US" altLang="zh-CN" b="1" dirty="0">
                <a:solidFill>
                  <a:srgbClr val="000000"/>
                </a:solidFill>
              </a:rPr>
              <a:t> </a:t>
            </a:r>
            <a:r>
              <a:rPr lang="en-US" altLang="zh-CN" b="1" dirty="0" smtClean="0">
                <a:solidFill>
                  <a:srgbClr val="000000"/>
                </a:solidFill>
              </a:rPr>
              <a:t>Crab: a typical electron source</a:t>
            </a:r>
            <a:endParaRPr lang="zh-CN" altLang="en-US" dirty="0">
              <a:solidFill>
                <a:srgbClr val="000000"/>
              </a:solidFill>
            </a:endParaRPr>
          </a:p>
        </p:txBody>
      </p:sp>
      <p:pic>
        <p:nvPicPr>
          <p:cNvPr id="233482" name="Picture 10" descr="all_band_em_spectrum"/>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48388" y="2828772"/>
            <a:ext cx="5514704" cy="388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3486" name="图片 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42090" y="5025149"/>
            <a:ext cx="2065017" cy="1181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3484" name="Text Box 12"/>
          <p:cNvSpPr>
            <a:spLocks noChangeArrowheads="1"/>
          </p:cNvSpPr>
          <p:nvPr/>
        </p:nvSpPr>
        <p:spPr bwMode="auto">
          <a:xfrm>
            <a:off x="7307168" y="4337605"/>
            <a:ext cx="2520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r>
              <a:rPr lang="en-US" altLang="zh-CN" sz="1600" b="1" dirty="0" err="1" smtClean="0">
                <a:solidFill>
                  <a:srgbClr val="FFFFFF"/>
                </a:solidFill>
              </a:rPr>
              <a:t>Synchorotron</a:t>
            </a:r>
            <a:r>
              <a:rPr lang="en-US" altLang="zh-CN" sz="1600" b="1" dirty="0" smtClean="0">
                <a:solidFill>
                  <a:srgbClr val="FFFFFF"/>
                </a:solidFill>
              </a:rPr>
              <a:t> Radiation</a:t>
            </a:r>
            <a:endParaRPr lang="zh-CN" altLang="en-US" sz="1600" dirty="0">
              <a:solidFill>
                <a:srgbClr val="FFFFFF"/>
              </a:solidFill>
            </a:endParaRPr>
          </a:p>
        </p:txBody>
      </p:sp>
      <p:sp>
        <p:nvSpPr>
          <p:cNvPr id="233485" name="Text Box 13"/>
          <p:cNvSpPr>
            <a:spLocks noChangeArrowheads="1"/>
          </p:cNvSpPr>
          <p:nvPr/>
        </p:nvSpPr>
        <p:spPr bwMode="auto">
          <a:xfrm>
            <a:off x="9730296" y="5454231"/>
            <a:ext cx="17411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fontAlgn="base">
              <a:spcBef>
                <a:spcPct val="0"/>
              </a:spcBef>
              <a:spcAft>
                <a:spcPct val="0"/>
              </a:spcAft>
              <a:buFontTx/>
              <a:buNone/>
            </a:pPr>
            <a:r>
              <a:rPr lang="en-US" altLang="zh-CN" sz="2400" b="1" dirty="0" smtClean="0">
                <a:solidFill>
                  <a:srgbClr val="FFFFFF"/>
                </a:solidFill>
              </a:rPr>
              <a:t>IC</a:t>
            </a:r>
          </a:p>
          <a:p>
            <a:pPr algn="ctr" fontAlgn="base">
              <a:spcBef>
                <a:spcPct val="0"/>
              </a:spcBef>
              <a:spcAft>
                <a:spcPct val="0"/>
              </a:spcAft>
              <a:buFontTx/>
              <a:buNone/>
            </a:pPr>
            <a:r>
              <a:rPr lang="en-US" altLang="zh-CN" sz="2400" b="1" dirty="0" smtClean="0">
                <a:solidFill>
                  <a:srgbClr val="FFFFFF"/>
                </a:solidFill>
              </a:rPr>
              <a:t> scattering</a:t>
            </a:r>
            <a:endParaRPr lang="zh-CN" altLang="en-US" sz="2400" dirty="0">
              <a:solidFill>
                <a:srgbClr val="FFFFFF"/>
              </a:solidFill>
            </a:endParaRPr>
          </a:p>
        </p:txBody>
      </p:sp>
      <p:graphicFrame>
        <p:nvGraphicFramePr>
          <p:cNvPr id="5" name="对象 4"/>
          <p:cNvGraphicFramePr>
            <a:graphicFrameLocks noChangeAspect="1"/>
          </p:cNvGraphicFramePr>
          <p:nvPr>
            <p:extLst/>
          </p:nvPr>
        </p:nvGraphicFramePr>
        <p:xfrm>
          <a:off x="10466709" y="4657076"/>
          <a:ext cx="909638" cy="363537"/>
        </p:xfrm>
        <a:graphic>
          <a:graphicData uri="http://schemas.openxmlformats.org/presentationml/2006/ole">
            <mc:AlternateContent xmlns:mc="http://schemas.openxmlformats.org/markup-compatibility/2006">
              <mc:Choice xmlns:v="urn:schemas-microsoft-com:vml" Requires="v">
                <p:oleObj spid="_x0000_s10346" name="Equation" r:id="rId7" imgW="571320" imgH="228600" progId="">
                  <p:embed/>
                </p:oleObj>
              </mc:Choice>
              <mc:Fallback>
                <p:oleObj name="Equation" r:id="rId7" imgW="571320" imgH="2286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66709" y="4657076"/>
                        <a:ext cx="909638" cy="363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nvPr>
        </p:nvGraphicFramePr>
        <p:xfrm>
          <a:off x="10188575" y="4330700"/>
          <a:ext cx="1504950" cy="381000"/>
        </p:xfrm>
        <a:graphic>
          <a:graphicData uri="http://schemas.openxmlformats.org/presentationml/2006/ole">
            <mc:AlternateContent xmlns:mc="http://schemas.openxmlformats.org/markup-compatibility/2006">
              <mc:Choice xmlns:v="urn:schemas-microsoft-com:vml" Requires="v">
                <p:oleObj spid="_x0000_s10347" name="Equation" r:id="rId9" imgW="698400" imgH="177480" progId="Equation.DSMT4">
                  <p:embed/>
                </p:oleObj>
              </mc:Choice>
              <mc:Fallback>
                <p:oleObj name="Equation" r:id="rId9" imgW="698400" imgH="177480" progId="Equation.DSMT4">
                  <p:embed/>
                  <p:pic>
                    <p:nvPicPr>
                      <p:cNvPr id="0" name=""/>
                      <p:cNvPicPr>
                        <a:picLocks noChangeAspect="1" noChangeArrowheads="1"/>
                      </p:cNvPicPr>
                      <p:nvPr/>
                    </p:nvPicPr>
                    <p:blipFill>
                      <a:blip r:embed="rId10"/>
                      <a:srcRect/>
                      <a:stretch>
                        <a:fillRect/>
                      </a:stretch>
                    </p:blipFill>
                    <p:spPr bwMode="auto">
                      <a:xfrm>
                        <a:off x="10188575" y="4330700"/>
                        <a:ext cx="15049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3"/>
          <p:cNvSpPr txBox="1"/>
          <p:nvPr/>
        </p:nvSpPr>
        <p:spPr>
          <a:xfrm>
            <a:off x="10845442" y="2738695"/>
            <a:ext cx="1204463" cy="461665"/>
          </a:xfrm>
          <a:prstGeom prst="rect">
            <a:avLst/>
          </a:prstGeom>
          <a:noFill/>
        </p:spPr>
        <p:txBody>
          <a:bodyPr wrap="square" rtlCol="0">
            <a:spAutoFit/>
          </a:bodyPr>
          <a:lstStyle/>
          <a:p>
            <a:r>
              <a:rPr lang="en-US" altLang="zh-CN" sz="2400" b="1" dirty="0" smtClean="0">
                <a:solidFill>
                  <a:srgbClr val="FF00FF"/>
                </a:solidFill>
                <a:latin typeface="Times New Roman" panose="02020603050405020304" pitchFamily="18" charset="0"/>
                <a:cs typeface="Times New Roman" panose="02020603050405020304" pitchFamily="18" charset="0"/>
              </a:rPr>
              <a:t>100TeV</a:t>
            </a:r>
            <a:endParaRPr lang="zh-CN" altLang="en-US" sz="2400" b="1" dirty="0">
              <a:solidFill>
                <a:srgbClr val="FF00FF"/>
              </a:solidFill>
              <a:latin typeface="Times New Roman" panose="02020603050405020304" pitchFamily="18" charset="0"/>
              <a:cs typeface="Times New Roman" panose="02020603050405020304" pitchFamily="18" charset="0"/>
            </a:endParaRPr>
          </a:p>
        </p:txBody>
      </p:sp>
      <p:cxnSp>
        <p:nvCxnSpPr>
          <p:cNvPr id="7" name="直接箭头连接符 6"/>
          <p:cNvCxnSpPr/>
          <p:nvPr/>
        </p:nvCxnSpPr>
        <p:spPr bwMode="auto">
          <a:xfrm>
            <a:off x="11480484" y="3282793"/>
            <a:ext cx="11030" cy="867567"/>
          </a:xfrm>
          <a:prstGeom prst="straightConnector1">
            <a:avLst/>
          </a:prstGeom>
          <a:solidFill>
            <a:schemeClr val="accent1"/>
          </a:solidFill>
          <a:ln w="38100" cap="flat" cmpd="sng" algn="ctr">
            <a:solidFill>
              <a:srgbClr val="FF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p:nvPr/>
        </p:nvCxnSpPr>
        <p:spPr bwMode="auto">
          <a:xfrm flipV="1">
            <a:off x="9749790" y="4711838"/>
            <a:ext cx="0" cy="336318"/>
          </a:xfrm>
          <a:prstGeom prst="straightConnector1">
            <a:avLst/>
          </a:prstGeom>
          <a:solidFill>
            <a:schemeClr val="accent1"/>
          </a:solidFill>
          <a:ln w="28575" cap="flat" cmpd="sng" algn="ctr">
            <a:solidFill>
              <a:schemeClr val="bg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文本框 12"/>
          <p:cNvSpPr txBox="1"/>
          <p:nvPr/>
        </p:nvSpPr>
        <p:spPr>
          <a:xfrm>
            <a:off x="9465800" y="4995508"/>
            <a:ext cx="620683" cy="369332"/>
          </a:xfrm>
          <a:prstGeom prst="rect">
            <a:avLst/>
          </a:prstGeom>
          <a:noFill/>
        </p:spPr>
        <p:txBody>
          <a:bodyPr wrap="none" rtlCol="0">
            <a:spAutoFit/>
          </a:bodyPr>
          <a:lstStyle/>
          <a:p>
            <a:r>
              <a:rPr lang="en-US" altLang="zh-CN" dirty="0" err="1" smtClean="0">
                <a:solidFill>
                  <a:srgbClr val="FFFFFF"/>
                </a:solidFill>
              </a:rPr>
              <a:t>PeV</a:t>
            </a:r>
            <a:endParaRPr lang="zh-CN" altLang="en-US" dirty="0">
              <a:solidFill>
                <a:srgbClr val="FFFFFF"/>
              </a:solidFill>
            </a:endParaRPr>
          </a:p>
        </p:txBody>
      </p:sp>
      <mc:AlternateContent xmlns:mc="http://schemas.openxmlformats.org/markup-compatibility/2006" xmlns:a14="http://schemas.microsoft.com/office/drawing/2010/main">
        <mc:Choice Requires="a14">
          <p:sp>
            <p:nvSpPr>
              <p:cNvPr id="21" name="文本框 20"/>
              <p:cNvSpPr txBox="1"/>
              <p:nvPr/>
            </p:nvSpPr>
            <p:spPr>
              <a:xfrm>
                <a:off x="5683019" y="2254060"/>
                <a:ext cx="1027269" cy="8180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800" i="1" smtClean="0">
                              <a:solidFill>
                                <a:srgbClr val="FF0000"/>
                              </a:solidFill>
                              <a:latin typeface="Cambria Math" panose="02040503050406030204" pitchFamily="18" charset="0"/>
                            </a:rPr>
                          </m:ctrlPr>
                        </m:sSupPr>
                        <m:e>
                          <m:r>
                            <a:rPr lang="en-US" altLang="zh-CN" sz="2800" i="1" smtClean="0">
                              <a:solidFill>
                                <a:srgbClr val="FF0000"/>
                              </a:solidFill>
                              <a:latin typeface="Cambria Math" panose="02040503050406030204" pitchFamily="18" charset="0"/>
                            </a:rPr>
                            <m:t>𝐸</m:t>
                          </m:r>
                        </m:e>
                        <m:sup>
                          <m:r>
                            <a:rPr lang="en-US" altLang="zh-CN" sz="2800" i="1" smtClean="0">
                              <a:solidFill>
                                <a:srgbClr val="FF0000"/>
                              </a:solidFill>
                              <a:latin typeface="Cambria Math" panose="02040503050406030204" pitchFamily="18" charset="0"/>
                            </a:rPr>
                            <m:t>2</m:t>
                          </m:r>
                        </m:sup>
                      </m:sSup>
                      <m:f>
                        <m:fPr>
                          <m:ctrlPr>
                            <a:rPr lang="en-US" altLang="zh-CN" sz="2800" i="1" smtClean="0">
                              <a:solidFill>
                                <a:srgbClr val="FF0000"/>
                              </a:solidFill>
                              <a:latin typeface="Cambria Math" panose="02040503050406030204" pitchFamily="18" charset="0"/>
                            </a:rPr>
                          </m:ctrlPr>
                        </m:fPr>
                        <m:num>
                          <m:r>
                            <a:rPr lang="en-US" altLang="zh-CN" sz="2800" i="1" smtClean="0">
                              <a:solidFill>
                                <a:srgbClr val="FF0000"/>
                              </a:solidFill>
                              <a:latin typeface="Cambria Math" panose="02040503050406030204" pitchFamily="18" charset="0"/>
                            </a:rPr>
                            <m:t>𝑑𝑁</m:t>
                          </m:r>
                        </m:num>
                        <m:den>
                          <m:r>
                            <a:rPr lang="en-US" altLang="zh-CN" sz="2800" i="1" smtClean="0">
                              <a:solidFill>
                                <a:srgbClr val="FF0000"/>
                              </a:solidFill>
                              <a:latin typeface="Cambria Math" panose="02040503050406030204" pitchFamily="18" charset="0"/>
                            </a:rPr>
                            <m:t>𝑑𝐸</m:t>
                          </m:r>
                        </m:den>
                      </m:f>
                    </m:oMath>
                  </m:oMathPara>
                </a14:m>
                <a:endParaRPr lang="zh-CN" altLang="en-US" sz="2800" dirty="0">
                  <a:solidFill>
                    <a:srgbClr val="FF0000"/>
                  </a:solidFill>
                </a:endParaRPr>
              </a:p>
            </p:txBody>
          </p:sp>
        </mc:Choice>
        <mc:Fallback xmlns="">
          <p:sp>
            <p:nvSpPr>
              <p:cNvPr id="21" name="文本框 20"/>
              <p:cNvSpPr txBox="1">
                <a:spLocks noRot="1" noChangeAspect="1" noMove="1" noResize="1" noEditPoints="1" noAdjustHandles="1" noChangeArrowheads="1" noChangeShapeType="1" noTextEdit="1"/>
              </p:cNvSpPr>
              <p:nvPr/>
            </p:nvSpPr>
            <p:spPr>
              <a:xfrm>
                <a:off x="5683019" y="2254060"/>
                <a:ext cx="1027269" cy="818044"/>
              </a:xfrm>
              <a:prstGeom prst="rect">
                <a:avLst/>
              </a:prstGeom>
              <a:blipFill rotWithShape="0">
                <a:blip r:embed="rId11"/>
                <a:stretch>
                  <a:fillRect/>
                </a:stretch>
              </a:blipFill>
            </p:spPr>
            <p:txBody>
              <a:bodyPr/>
              <a:lstStyle/>
              <a:p>
                <a:r>
                  <a:rPr lang="zh-CN" altLang="en-US">
                    <a:noFill/>
                  </a:rPr>
                  <a:t> </a:t>
                </a:r>
              </a:p>
            </p:txBody>
          </p:sp>
        </mc:Fallback>
      </mc:AlternateContent>
      <p:sp>
        <p:nvSpPr>
          <p:cNvPr id="22" name="椭圆 21"/>
          <p:cNvSpPr/>
          <p:nvPr/>
        </p:nvSpPr>
        <p:spPr bwMode="auto">
          <a:xfrm>
            <a:off x="11381601" y="4903219"/>
            <a:ext cx="512846" cy="514480"/>
          </a:xfrm>
          <a:prstGeom prst="ellipse">
            <a:avLst/>
          </a:prstGeom>
          <a:noFill/>
          <a:ln w="38100" cap="flat" cmpd="sng" algn="ctr">
            <a:solidFill>
              <a:srgbClr val="FF00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itchFamily="34" charset="0"/>
              <a:buNone/>
              <a:defRPr/>
            </a:pPr>
            <a:endParaRPr lang="zh-CN" altLang="en-US" kern="0" smtClean="0">
              <a:solidFill>
                <a:srgbClr val="000000"/>
              </a:solidFill>
            </a:endParaRPr>
          </a:p>
        </p:txBody>
      </p:sp>
      <p:sp>
        <p:nvSpPr>
          <p:cNvPr id="23" name="椭圆 22"/>
          <p:cNvSpPr/>
          <p:nvPr/>
        </p:nvSpPr>
        <p:spPr bwMode="auto">
          <a:xfrm>
            <a:off x="9951236" y="4935215"/>
            <a:ext cx="512846" cy="514480"/>
          </a:xfrm>
          <a:prstGeom prst="ellipse">
            <a:avLst/>
          </a:prstGeom>
          <a:noFill/>
          <a:ln w="38100" cap="flat" cmpd="sng" algn="ctr">
            <a:solidFill>
              <a:srgbClr val="FF00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itchFamily="34" charset="0"/>
              <a:buNone/>
              <a:defRPr/>
            </a:pPr>
            <a:endParaRPr lang="zh-CN" altLang="en-US" kern="0" smtClean="0">
              <a:solidFill>
                <a:srgbClr val="000000"/>
              </a:solidFill>
            </a:endParaRPr>
          </a:p>
        </p:txBody>
      </p:sp>
      <p:sp>
        <p:nvSpPr>
          <p:cNvPr id="24" name="Text Box 4"/>
          <p:cNvSpPr txBox="1">
            <a:spLocks noChangeArrowheads="1"/>
          </p:cNvSpPr>
          <p:nvPr/>
        </p:nvSpPr>
        <p:spPr bwMode="auto">
          <a:xfrm>
            <a:off x="10762560" y="6379040"/>
            <a:ext cx="1131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dirty="0">
                <a:solidFill>
                  <a:srgbClr val="000000"/>
                </a:solidFill>
                <a:latin typeface="Times New Roman"/>
              </a:rPr>
              <a:t>(</a:t>
            </a:r>
            <a:r>
              <a:rPr kumimoji="1" lang="en-US" altLang="zh-CN" sz="2400" dirty="0" err="1">
                <a:solidFill>
                  <a:srgbClr val="000000"/>
                </a:solidFill>
                <a:latin typeface="Times New Roman"/>
              </a:rPr>
              <a:t>Voelk</a:t>
            </a:r>
            <a:r>
              <a:rPr kumimoji="1" lang="en-US" altLang="zh-CN" sz="2400" dirty="0">
                <a:solidFill>
                  <a:srgbClr val="000000"/>
                </a:solidFill>
                <a:latin typeface="Times New Roman"/>
              </a:rPr>
              <a:t>)</a:t>
            </a:r>
          </a:p>
        </p:txBody>
      </p:sp>
      <p:sp>
        <p:nvSpPr>
          <p:cNvPr id="25" name="Rectangle 6"/>
          <p:cNvSpPr>
            <a:spLocks noChangeArrowheads="1"/>
          </p:cNvSpPr>
          <p:nvPr/>
        </p:nvSpPr>
        <p:spPr bwMode="auto">
          <a:xfrm>
            <a:off x="-55047" y="2366809"/>
            <a:ext cx="323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fontAlgn="base">
              <a:spcBef>
                <a:spcPct val="0"/>
              </a:spcBef>
              <a:spcAft>
                <a:spcPct val="0"/>
              </a:spcAft>
              <a:buFontTx/>
              <a:buNone/>
            </a:pPr>
            <a:r>
              <a:rPr lang="en-US" altLang="zh-CN" sz="2400" dirty="0">
                <a:solidFill>
                  <a:srgbClr val="009999"/>
                </a:solidFill>
                <a:latin typeface="Times New Roman" panose="02020603050405020304" pitchFamily="18" charset="0"/>
                <a:sym typeface="Times New Roman" panose="02020603050405020304" pitchFamily="18" charset="0"/>
              </a:rPr>
              <a:t>ν</a:t>
            </a:r>
            <a:endParaRPr lang="zh-CN" altLang="en-US" sz="1800" dirty="0">
              <a:solidFill>
                <a:srgbClr val="000000"/>
              </a:solidFill>
            </a:endParaRPr>
          </a:p>
        </p:txBody>
      </p:sp>
    </p:spTree>
    <p:extLst>
      <p:ext uri="{BB962C8B-B14F-4D97-AF65-F5344CB8AC3E}">
        <p14:creationId xmlns:p14="http://schemas.microsoft.com/office/powerpoint/2010/main" val="40904045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348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348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348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348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34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83" grpId="0"/>
      <p:bldP spid="233484" grpId="0"/>
      <p:bldP spid="233485" grpId="0"/>
      <p:bldP spid="4" grpId="0"/>
      <p:bldP spid="13" grpId="0"/>
      <p:bldP spid="21" grpId="0"/>
      <p:bldP spid="22" grpId="0" animBg="1"/>
      <p:bldP spid="23" grpId="0" animBg="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775" y="765175"/>
            <a:ext cx="340995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CIMG04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4064" y="3789363"/>
            <a:ext cx="3563937"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8525" y="188913"/>
            <a:ext cx="3024188" cy="334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5"/>
          <p:cNvSpPr txBox="1">
            <a:spLocks noChangeArrowheads="1"/>
          </p:cNvSpPr>
          <p:nvPr/>
        </p:nvSpPr>
        <p:spPr bwMode="auto">
          <a:xfrm>
            <a:off x="7104064" y="3789363"/>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a:solidFill>
                  <a:srgbClr val="FFFFFF"/>
                </a:solidFill>
              </a:rPr>
              <a:t>Hess(1912)</a:t>
            </a:r>
          </a:p>
        </p:txBody>
      </p:sp>
      <p:sp>
        <p:nvSpPr>
          <p:cNvPr id="6150" name="Text Box 6"/>
          <p:cNvSpPr txBox="1">
            <a:spLocks noChangeArrowheads="1"/>
          </p:cNvSpPr>
          <p:nvPr/>
        </p:nvSpPr>
        <p:spPr bwMode="auto">
          <a:xfrm>
            <a:off x="7248525" y="1125538"/>
            <a:ext cx="12954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a:solidFill>
                  <a:srgbClr val="000000"/>
                </a:solidFill>
              </a:rPr>
              <a:t>Wulf(1909)</a:t>
            </a:r>
          </a:p>
        </p:txBody>
      </p:sp>
      <p:pic>
        <p:nvPicPr>
          <p:cNvPr id="6151" name="Picture 7" descr="250px-Charles_de_coulom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7838" y="765176"/>
            <a:ext cx="11557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Text Box 8"/>
          <p:cNvSpPr txBox="1">
            <a:spLocks noChangeArrowheads="1"/>
          </p:cNvSpPr>
          <p:nvPr/>
        </p:nvSpPr>
        <p:spPr bwMode="auto">
          <a:xfrm>
            <a:off x="1631951" y="260351"/>
            <a:ext cx="1304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a:solidFill>
                  <a:srgbClr val="000000"/>
                </a:solidFill>
              </a:rPr>
              <a:t>库伦</a:t>
            </a:r>
            <a:r>
              <a:rPr lang="en-US" altLang="zh-CN" b="1">
                <a:solidFill>
                  <a:srgbClr val="000000"/>
                </a:solidFill>
              </a:rPr>
              <a:t>(1785)</a:t>
            </a:r>
            <a:endParaRPr lang="zh-CN" altLang="en-US" b="1">
              <a:solidFill>
                <a:srgbClr val="000000"/>
              </a:solidFill>
            </a:endParaRPr>
          </a:p>
        </p:txBody>
      </p:sp>
      <p:pic>
        <p:nvPicPr>
          <p:cNvPr id="6153" name="Picture 9" descr="ANd9GcQT0flM4G5WGgT6DZMVy8y_GRSUvZ7k3igqGN4newNCAzkbyYdV4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7850" y="2924176"/>
            <a:ext cx="1087438"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Text Box 10"/>
          <p:cNvSpPr txBox="1">
            <a:spLocks noChangeArrowheads="1"/>
          </p:cNvSpPr>
          <p:nvPr/>
        </p:nvSpPr>
        <p:spPr bwMode="auto">
          <a:xfrm>
            <a:off x="1558926" y="2492376"/>
            <a:ext cx="15351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a:solidFill>
                  <a:srgbClr val="000000"/>
                </a:solidFill>
              </a:rPr>
              <a:t>法拉第</a:t>
            </a:r>
            <a:r>
              <a:rPr lang="en-US" altLang="zh-CN" b="1">
                <a:solidFill>
                  <a:srgbClr val="000000"/>
                </a:solidFill>
              </a:rPr>
              <a:t>(1835)</a:t>
            </a:r>
            <a:endParaRPr lang="zh-CN" altLang="en-US" b="1">
              <a:solidFill>
                <a:srgbClr val="000000"/>
              </a:solidFill>
            </a:endParaRPr>
          </a:p>
        </p:txBody>
      </p:sp>
      <p:pic>
        <p:nvPicPr>
          <p:cNvPr id="6155" name="Picture 11" descr="ANd9GcRDUp_Wlm3pCDg4uGjXPfGWquhxi2GceqsSevYT8wU3vFgHjnw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7851" y="5013326"/>
            <a:ext cx="1046163"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6" name="Text Box 12"/>
          <p:cNvSpPr txBox="1">
            <a:spLocks noChangeArrowheads="1"/>
          </p:cNvSpPr>
          <p:nvPr/>
        </p:nvSpPr>
        <p:spPr bwMode="auto">
          <a:xfrm>
            <a:off x="1493838" y="4581525"/>
            <a:ext cx="17812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a:solidFill>
                  <a:srgbClr val="000000"/>
                </a:solidFill>
              </a:rPr>
              <a:t>克鲁克斯</a:t>
            </a:r>
            <a:r>
              <a:rPr lang="en-US" altLang="zh-CN" b="1">
                <a:solidFill>
                  <a:srgbClr val="000000"/>
                </a:solidFill>
              </a:rPr>
              <a:t>(1879)</a:t>
            </a:r>
          </a:p>
        </p:txBody>
      </p:sp>
      <p:sp>
        <p:nvSpPr>
          <p:cNvPr id="6157" name="Text Box 13"/>
          <p:cNvSpPr txBox="1">
            <a:spLocks noChangeArrowheads="1"/>
          </p:cNvSpPr>
          <p:nvPr/>
        </p:nvSpPr>
        <p:spPr bwMode="auto">
          <a:xfrm>
            <a:off x="2855913" y="6477000"/>
            <a:ext cx="4330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600" b="1" dirty="0">
                <a:solidFill>
                  <a:srgbClr val="000000"/>
                </a:solidFill>
              </a:rPr>
              <a:t>（资料取自P.Carlson在ICRC2011上的报告）</a:t>
            </a:r>
            <a:endParaRPr lang="zh-CN" altLang="en-US" sz="1600" dirty="0">
              <a:solidFill>
                <a:srgbClr val="000000"/>
              </a:solidFill>
            </a:endParaRPr>
          </a:p>
        </p:txBody>
      </p:sp>
      <p:sp>
        <p:nvSpPr>
          <p:cNvPr id="6158" name="Text Box 14"/>
          <p:cNvSpPr txBox="1">
            <a:spLocks noChangeArrowheads="1"/>
          </p:cNvSpPr>
          <p:nvPr/>
        </p:nvSpPr>
        <p:spPr bwMode="auto">
          <a:xfrm>
            <a:off x="3359150" y="136526"/>
            <a:ext cx="3398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2800" b="1">
                <a:solidFill>
                  <a:srgbClr val="000000"/>
                </a:solidFill>
              </a:rPr>
              <a:t>空气电离现象的研究</a:t>
            </a:r>
          </a:p>
        </p:txBody>
      </p:sp>
    </p:spTree>
    <p:extLst>
      <p:ext uri="{BB962C8B-B14F-4D97-AF65-F5344CB8AC3E}">
        <p14:creationId xmlns:p14="http://schemas.microsoft.com/office/powerpoint/2010/main" val="285460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标题 1"/>
          <p:cNvSpPr>
            <a:spLocks noGrp="1"/>
          </p:cNvSpPr>
          <p:nvPr>
            <p:ph type="title" idx="4294967295"/>
          </p:nvPr>
        </p:nvSpPr>
        <p:spPr>
          <a:xfrm>
            <a:off x="1632150" y="-12570"/>
            <a:ext cx="9144000" cy="1141413"/>
          </a:xfrm>
        </p:spPr>
        <p:txBody>
          <a:bodyPr/>
          <a:lstStyle/>
          <a:p>
            <a:r>
              <a:rPr lang="zh-CN" altLang="zh-CN" b="1" dirty="0" smtClean="0"/>
              <a:t>直接探测的气球</a:t>
            </a:r>
            <a:r>
              <a:rPr lang="zh-CN" altLang="en-US" b="1" dirty="0"/>
              <a:t>和</a:t>
            </a:r>
            <a:r>
              <a:rPr lang="zh-CN" altLang="en-US" b="1" dirty="0" smtClean="0"/>
              <a:t>空间</a:t>
            </a:r>
            <a:r>
              <a:rPr lang="zh-CN" altLang="zh-CN" b="1" dirty="0" smtClean="0"/>
              <a:t>实验</a:t>
            </a:r>
            <a:r>
              <a:rPr lang="en-US" altLang="zh-CN" b="1" dirty="0" smtClean="0"/>
              <a:t>:</a:t>
            </a:r>
            <a:r>
              <a:rPr lang="zh-CN" altLang="en-US" b="1" dirty="0" smtClean="0"/>
              <a:t>面积小</a:t>
            </a:r>
            <a:endParaRPr lang="zh-CN" altLang="zh-CN" b="1" dirty="0" smtClean="0"/>
          </a:p>
        </p:txBody>
      </p:sp>
      <p:pic>
        <p:nvPicPr>
          <p:cNvPr id="235524" name="图片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34851" y="1654176"/>
            <a:ext cx="200818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5" name="图片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23327" y="1535113"/>
            <a:ext cx="2879725"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6" name="图片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482776" y="1654175"/>
            <a:ext cx="30099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7" name="文本框 8"/>
          <p:cNvSpPr txBox="1">
            <a:spLocks noChangeArrowheads="1"/>
          </p:cNvSpPr>
          <p:nvPr/>
        </p:nvSpPr>
        <p:spPr bwMode="auto">
          <a:xfrm>
            <a:off x="3563114" y="1077914"/>
            <a:ext cx="1143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en-US" altLang="zh-CN" sz="1800" b="1">
                <a:solidFill>
                  <a:srgbClr val="000000"/>
                </a:solidFill>
              </a:rPr>
              <a:t>PAMELA</a:t>
            </a:r>
            <a:endParaRPr lang="zh-CN" altLang="en-US" sz="1800" b="1">
              <a:solidFill>
                <a:srgbClr val="000000"/>
              </a:solidFill>
            </a:endParaRPr>
          </a:p>
        </p:txBody>
      </p:sp>
      <p:sp>
        <p:nvSpPr>
          <p:cNvPr id="235528" name="文本框 9"/>
          <p:cNvSpPr txBox="1">
            <a:spLocks noChangeArrowheads="1"/>
          </p:cNvSpPr>
          <p:nvPr/>
        </p:nvSpPr>
        <p:spPr bwMode="auto">
          <a:xfrm>
            <a:off x="6520626" y="1141413"/>
            <a:ext cx="954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en-US" altLang="zh-CN" sz="1800" b="1">
                <a:solidFill>
                  <a:srgbClr val="000000"/>
                </a:solidFill>
              </a:rPr>
              <a:t>AMS02</a:t>
            </a:r>
            <a:endParaRPr lang="zh-CN" altLang="en-US" sz="1800" b="1">
              <a:solidFill>
                <a:srgbClr val="000000"/>
              </a:solidFill>
            </a:endParaRPr>
          </a:p>
        </p:txBody>
      </p:sp>
      <p:sp>
        <p:nvSpPr>
          <p:cNvPr id="235529" name="文本框 10"/>
          <p:cNvSpPr txBox="1">
            <a:spLocks noChangeArrowheads="1"/>
          </p:cNvSpPr>
          <p:nvPr/>
        </p:nvSpPr>
        <p:spPr bwMode="auto">
          <a:xfrm>
            <a:off x="9347964" y="1150938"/>
            <a:ext cx="1320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en-US" altLang="zh-CN" sz="1800" b="1">
                <a:solidFill>
                  <a:srgbClr val="000000"/>
                </a:solidFill>
              </a:rPr>
              <a:t>Fermi-LAT</a:t>
            </a:r>
            <a:endParaRPr lang="zh-CN" altLang="en-US" sz="1800" b="1">
              <a:solidFill>
                <a:srgbClr val="000000"/>
              </a:solidFill>
            </a:endParaRPr>
          </a:p>
        </p:txBody>
      </p:sp>
      <p:pic>
        <p:nvPicPr>
          <p:cNvPr id="13" name="图片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6163" y="4391026"/>
            <a:ext cx="2436813"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1725" y="4397376"/>
            <a:ext cx="3497262" cy="214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3563114" y="5176838"/>
            <a:ext cx="976312" cy="576262"/>
          </a:xfrm>
          <a:prstGeom prst="rect">
            <a:avLst/>
          </a:prstGeom>
        </p:spPr>
        <p:txBody>
          <a:bodyPr wrap="none">
            <a:spAutoFit/>
          </a:bodyPr>
          <a:lstStyle/>
          <a:p>
            <a:pPr defTabSz="449263" eaLnBrk="0" fontAlgn="base" hangingPunct="0">
              <a:spcBef>
                <a:spcPct val="0"/>
              </a:spcBef>
              <a:spcAft>
                <a:spcPct val="0"/>
              </a:spcAft>
              <a:defRPr/>
            </a:pPr>
            <a:r>
              <a:rPr lang="en-US" altLang="zh-CN" sz="1575" b="1" dirty="0">
                <a:solidFill>
                  <a:prstClr val="black"/>
                </a:solidFill>
                <a:latin typeface="Times New Roman"/>
              </a:rPr>
              <a:t>DAMPE</a:t>
            </a:r>
          </a:p>
          <a:p>
            <a:pPr defTabSz="449263" eaLnBrk="0" fontAlgn="base" hangingPunct="0">
              <a:spcBef>
                <a:spcPct val="0"/>
              </a:spcBef>
              <a:spcAft>
                <a:spcPct val="0"/>
              </a:spcAft>
              <a:defRPr/>
            </a:pPr>
            <a:r>
              <a:rPr lang="en-US" altLang="zh-CN" sz="1575" b="1" dirty="0">
                <a:solidFill>
                  <a:prstClr val="black"/>
                </a:solidFill>
                <a:latin typeface="Times New Roman"/>
              </a:rPr>
              <a:t>(2015.10)</a:t>
            </a:r>
          </a:p>
        </p:txBody>
      </p:sp>
      <p:pic>
        <p:nvPicPr>
          <p:cNvPr id="2" name="图片 1"/>
          <p:cNvPicPr>
            <a:picLocks noChangeAspect="1"/>
          </p:cNvPicPr>
          <p:nvPr/>
        </p:nvPicPr>
        <p:blipFill>
          <a:blip r:embed="rId7"/>
          <a:stretch>
            <a:fillRect/>
          </a:stretch>
        </p:blipFill>
        <p:spPr>
          <a:xfrm>
            <a:off x="356998" y="1262857"/>
            <a:ext cx="1934530" cy="5255597"/>
          </a:xfrm>
          <a:prstGeom prst="rect">
            <a:avLst/>
          </a:prstGeom>
        </p:spPr>
      </p:pic>
    </p:spTree>
    <p:extLst>
      <p:ext uri="{BB962C8B-B14F-4D97-AF65-F5344CB8AC3E}">
        <p14:creationId xmlns:p14="http://schemas.microsoft.com/office/powerpoint/2010/main" val="18496386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1026" descr="easanim"/>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37326" y="0"/>
            <a:ext cx="41306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47812" name="Rectangle 1028"/>
          <p:cNvSpPr>
            <a:spLocks noGrp="1" noChangeArrowheads="1"/>
          </p:cNvSpPr>
          <p:nvPr>
            <p:ph type="title" idx="4294967295"/>
          </p:nvPr>
        </p:nvSpPr>
        <p:spPr>
          <a:xfrm>
            <a:off x="2209800" y="76200"/>
            <a:ext cx="7772400" cy="1143000"/>
          </a:xfrm>
        </p:spPr>
        <p:txBody>
          <a:bodyPr/>
          <a:lstStyle/>
          <a:p>
            <a:r>
              <a:rPr lang="zh-CN" altLang="en-US" b="1" dirty="0" smtClean="0"/>
              <a:t>宇宙线大气簇射</a:t>
            </a:r>
            <a:endParaRPr lang="zh-CN" altLang="en-US" b="1" dirty="0"/>
          </a:p>
        </p:txBody>
      </p:sp>
      <p:pic>
        <p:nvPicPr>
          <p:cNvPr id="2" name="图片 1"/>
          <p:cNvPicPr>
            <a:picLocks noChangeAspect="1"/>
          </p:cNvPicPr>
          <p:nvPr/>
        </p:nvPicPr>
        <p:blipFill>
          <a:blip r:embed="rId3"/>
          <a:stretch>
            <a:fillRect/>
          </a:stretch>
        </p:blipFill>
        <p:spPr>
          <a:xfrm>
            <a:off x="1283858" y="1295400"/>
            <a:ext cx="4651577" cy="5562600"/>
          </a:xfrm>
          <a:prstGeom prst="rect">
            <a:avLst/>
          </a:prstGeom>
        </p:spPr>
      </p:pic>
    </p:spTree>
    <p:extLst>
      <p:ext uri="{BB962C8B-B14F-4D97-AF65-F5344CB8AC3E}">
        <p14:creationId xmlns:p14="http://schemas.microsoft.com/office/powerpoint/2010/main" val="416868278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particle_den_f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447800"/>
            <a:ext cx="5638800" cy="5100638"/>
          </a:xfrm>
          <a:prstGeom prst="rect">
            <a:avLst/>
          </a:prstGeom>
          <a:noFill/>
          <a:extLst>
            <a:ext uri="{909E8E84-426E-40DD-AFC4-6F175D3DCCD1}">
              <a14:hiddenFill xmlns:a14="http://schemas.microsoft.com/office/drawing/2010/main">
                <a:solidFill>
                  <a:srgbClr val="FFFFFF"/>
                </a:solidFill>
              </a14:hiddenFill>
            </a:ext>
          </a:extLst>
        </p:spPr>
      </p:pic>
      <p:sp>
        <p:nvSpPr>
          <p:cNvPr id="208899" name="Rectangle 3"/>
          <p:cNvSpPr>
            <a:spLocks noGrp="1" noChangeArrowheads="1"/>
          </p:cNvSpPr>
          <p:nvPr>
            <p:ph type="title" idx="4294967295"/>
          </p:nvPr>
        </p:nvSpPr>
        <p:spPr>
          <a:xfrm>
            <a:off x="1524000" y="228600"/>
            <a:ext cx="9144000" cy="1143000"/>
          </a:xfrm>
        </p:spPr>
        <p:txBody>
          <a:bodyPr/>
          <a:lstStyle/>
          <a:p>
            <a:r>
              <a:rPr lang="zh-CN" altLang="en-US" b="1" dirty="0" smtClean="0"/>
              <a:t>高</a:t>
            </a:r>
            <a:r>
              <a:rPr lang="zh-CN" altLang="en-US" b="1" dirty="0"/>
              <a:t>海拔</a:t>
            </a:r>
            <a:r>
              <a:rPr lang="zh-CN" altLang="en-US" b="1" dirty="0" smtClean="0"/>
              <a:t>的优势</a:t>
            </a:r>
            <a:endParaRPr lang="en-US" altLang="zh-CN" b="1" dirty="0">
              <a:solidFill>
                <a:srgbClr val="FF0000"/>
              </a:solidFill>
            </a:endParaRPr>
          </a:p>
        </p:txBody>
      </p:sp>
      <p:sp>
        <p:nvSpPr>
          <p:cNvPr id="208900" name="Rectangle 4"/>
          <p:cNvSpPr>
            <a:spLocks noGrp="1" noChangeArrowheads="1"/>
          </p:cNvSpPr>
          <p:nvPr>
            <p:ph type="body" idx="4294967295"/>
          </p:nvPr>
        </p:nvSpPr>
        <p:spPr>
          <a:xfrm>
            <a:off x="1524000" y="1828800"/>
            <a:ext cx="3657600" cy="4114800"/>
          </a:xfrm>
        </p:spPr>
        <p:txBody>
          <a:bodyPr/>
          <a:lstStyle/>
          <a:p>
            <a:pPr marL="171450" indent="-171450">
              <a:lnSpc>
                <a:spcPct val="110000"/>
              </a:lnSpc>
              <a:buNone/>
            </a:pPr>
            <a:r>
              <a:rPr lang="zh-CN" altLang="en-US" sz="2800" b="1" dirty="0" smtClean="0"/>
              <a:t>高山</a:t>
            </a:r>
            <a:r>
              <a:rPr lang="zh-CN" altLang="en-US" sz="2800" b="1" dirty="0"/>
              <a:t>优势</a:t>
            </a:r>
            <a:r>
              <a:rPr lang="en-US" altLang="zh-CN" sz="2800" b="1" dirty="0"/>
              <a:t>:</a:t>
            </a:r>
          </a:p>
          <a:p>
            <a:pPr marL="628650" lvl="1" indent="-171450">
              <a:lnSpc>
                <a:spcPct val="110000"/>
              </a:lnSpc>
            </a:pPr>
            <a:r>
              <a:rPr lang="en-US" altLang="zh-CN" sz="2400" b="1" dirty="0">
                <a:solidFill>
                  <a:srgbClr val="FF3300"/>
                </a:solidFill>
              </a:rPr>
              <a:t>  </a:t>
            </a:r>
            <a:r>
              <a:rPr lang="zh-CN" altLang="en-US" sz="2400" b="1" dirty="0">
                <a:solidFill>
                  <a:srgbClr val="FF3300"/>
                </a:solidFill>
              </a:rPr>
              <a:t>在膝区能量</a:t>
            </a:r>
            <a:r>
              <a:rPr lang="en-US" altLang="zh-CN" sz="2400" b="1" dirty="0">
                <a:solidFill>
                  <a:srgbClr val="FF3300"/>
                </a:solidFill>
              </a:rPr>
              <a:t>,</a:t>
            </a:r>
            <a:r>
              <a:rPr lang="zh-CN" altLang="en-US" sz="2400" b="1" dirty="0">
                <a:solidFill>
                  <a:srgbClr val="FF3300"/>
                </a:solidFill>
              </a:rPr>
              <a:t>大气级联簇射发展到极大</a:t>
            </a:r>
            <a:r>
              <a:rPr lang="en-US" altLang="zh-CN" sz="2400" b="1" dirty="0">
                <a:solidFill>
                  <a:srgbClr val="FF3300"/>
                </a:solidFill>
              </a:rPr>
              <a:t>,</a:t>
            </a:r>
            <a:r>
              <a:rPr lang="zh-CN" altLang="en-US" sz="2400" b="1" dirty="0">
                <a:solidFill>
                  <a:srgbClr val="FF3300"/>
                </a:solidFill>
              </a:rPr>
              <a:t>有利于做膝区物理</a:t>
            </a:r>
            <a:r>
              <a:rPr lang="en-US" altLang="zh-CN" sz="2400" b="1" dirty="0">
                <a:solidFill>
                  <a:srgbClr val="FF3300"/>
                </a:solidFill>
              </a:rPr>
              <a:t>,</a:t>
            </a:r>
            <a:r>
              <a:rPr lang="zh-CN" altLang="en-US" sz="2400" b="1" dirty="0">
                <a:solidFill>
                  <a:srgbClr val="FF3300"/>
                </a:solidFill>
              </a:rPr>
              <a:t>包括成份及能谱测量</a:t>
            </a:r>
            <a:r>
              <a:rPr lang="en-US" altLang="zh-CN" sz="2400" b="1" dirty="0">
                <a:solidFill>
                  <a:srgbClr val="FF3300"/>
                </a:solidFill>
              </a:rPr>
              <a:t>;</a:t>
            </a:r>
          </a:p>
          <a:p>
            <a:pPr marL="628650" lvl="1" indent="-171450">
              <a:lnSpc>
                <a:spcPct val="110000"/>
              </a:lnSpc>
            </a:pPr>
            <a:r>
              <a:rPr lang="en-US" altLang="zh-CN" sz="2400" b="1" dirty="0">
                <a:solidFill>
                  <a:schemeClr val="accent2"/>
                </a:solidFill>
              </a:rPr>
              <a:t>  </a:t>
            </a:r>
            <a:r>
              <a:rPr lang="zh-CN" altLang="en-US" sz="2400" b="1" dirty="0">
                <a:solidFill>
                  <a:schemeClr val="accent2"/>
                </a:solidFill>
              </a:rPr>
              <a:t>阈能低</a:t>
            </a:r>
            <a:r>
              <a:rPr lang="en-US" altLang="zh-CN" sz="2400" b="1" dirty="0">
                <a:solidFill>
                  <a:schemeClr val="accent2"/>
                </a:solidFill>
              </a:rPr>
              <a:t>,</a:t>
            </a:r>
            <a:r>
              <a:rPr lang="zh-CN" altLang="en-US" sz="2400" b="1" dirty="0">
                <a:solidFill>
                  <a:schemeClr val="accent2"/>
                </a:solidFill>
              </a:rPr>
              <a:t>适合于做</a:t>
            </a:r>
            <a:r>
              <a:rPr lang="en-US" altLang="zh-CN" sz="2400" b="1" dirty="0">
                <a:solidFill>
                  <a:schemeClr val="accent2"/>
                </a:solidFill>
                <a:cs typeface="Times New Roman" panose="02020603050405020304" pitchFamily="18" charset="0"/>
              </a:rPr>
              <a:t>γ</a:t>
            </a:r>
            <a:r>
              <a:rPr lang="zh-CN" altLang="en-US" sz="2400" b="1" dirty="0">
                <a:solidFill>
                  <a:schemeClr val="accent2"/>
                </a:solidFill>
              </a:rPr>
              <a:t>天文</a:t>
            </a:r>
            <a:r>
              <a:rPr lang="en-US" altLang="zh-CN" sz="2400" b="1" dirty="0">
                <a:solidFill>
                  <a:schemeClr val="accent2"/>
                </a:solidFill>
              </a:rPr>
              <a:t>,</a:t>
            </a:r>
            <a:r>
              <a:rPr lang="zh-CN" altLang="en-US" sz="2400" b="1" dirty="0">
                <a:solidFill>
                  <a:schemeClr val="accent2"/>
                </a:solidFill>
              </a:rPr>
              <a:t>其中包括</a:t>
            </a:r>
            <a:r>
              <a:rPr lang="en-US" altLang="zh-CN" sz="2400" b="1" dirty="0">
                <a:solidFill>
                  <a:schemeClr val="accent2"/>
                </a:solidFill>
                <a:cs typeface="Times New Roman" panose="02020603050405020304" pitchFamily="18" charset="0"/>
              </a:rPr>
              <a:t>γ</a:t>
            </a:r>
            <a:r>
              <a:rPr lang="zh-CN" altLang="en-US" sz="2400" b="1" dirty="0">
                <a:solidFill>
                  <a:schemeClr val="accent2"/>
                </a:solidFill>
              </a:rPr>
              <a:t>暴</a:t>
            </a:r>
            <a:r>
              <a:rPr lang="en-US" altLang="zh-CN" sz="2400" b="1" dirty="0">
                <a:solidFill>
                  <a:schemeClr val="accent2"/>
                </a:solidFill>
              </a:rPr>
              <a:t>,</a:t>
            </a:r>
            <a:r>
              <a:rPr lang="zh-CN" altLang="en-US" sz="2400" b="1" dirty="0">
                <a:solidFill>
                  <a:schemeClr val="accent2"/>
                </a:solidFill>
              </a:rPr>
              <a:t>不稳定及稳定发射的</a:t>
            </a:r>
            <a:r>
              <a:rPr lang="en-US" altLang="zh-CN" sz="2400" b="1" dirty="0">
                <a:solidFill>
                  <a:schemeClr val="accent2"/>
                </a:solidFill>
                <a:cs typeface="Times New Roman" panose="02020603050405020304" pitchFamily="18" charset="0"/>
              </a:rPr>
              <a:t>γ</a:t>
            </a:r>
            <a:r>
              <a:rPr lang="zh-CN" altLang="en-US" sz="2400" b="1" dirty="0">
                <a:solidFill>
                  <a:schemeClr val="accent2"/>
                </a:solidFill>
              </a:rPr>
              <a:t>源</a:t>
            </a:r>
            <a:r>
              <a:rPr lang="en-US" altLang="zh-CN" sz="2400" b="1" dirty="0">
                <a:solidFill>
                  <a:schemeClr val="accent2"/>
                </a:solidFill>
              </a:rPr>
              <a:t>;</a:t>
            </a:r>
          </a:p>
          <a:p>
            <a:pPr marL="628650" lvl="1" indent="-171450"/>
            <a:r>
              <a:rPr lang="zh-CN" altLang="en-US" sz="2400" b="1" dirty="0"/>
              <a:t>较好的角度分辨率。</a:t>
            </a:r>
          </a:p>
        </p:txBody>
      </p:sp>
      <p:sp>
        <p:nvSpPr>
          <p:cNvPr id="208901" name="Line 5"/>
          <p:cNvSpPr>
            <a:spLocks noChangeShapeType="1"/>
          </p:cNvSpPr>
          <p:nvPr/>
        </p:nvSpPr>
        <p:spPr bwMode="auto">
          <a:xfrm flipV="1">
            <a:off x="6096000" y="5638800"/>
            <a:ext cx="1752600" cy="533400"/>
          </a:xfrm>
          <a:prstGeom prst="line">
            <a:avLst/>
          </a:prstGeom>
          <a:noFill/>
          <a:ln w="38100">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208902" name="Text Box 6"/>
          <p:cNvSpPr txBox="1">
            <a:spLocks noChangeArrowheads="1"/>
          </p:cNvSpPr>
          <p:nvPr/>
        </p:nvSpPr>
        <p:spPr bwMode="auto">
          <a:xfrm>
            <a:off x="4780845" y="6147455"/>
            <a:ext cx="1164101" cy="523220"/>
          </a:xfrm>
          <a:prstGeom prst="rect">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800" b="1" dirty="0">
                <a:solidFill>
                  <a:srgbClr val="FF00FF"/>
                </a:solidFill>
                <a:latin typeface="Times New Roman" panose="02020603050405020304" pitchFamily="18" charset="0"/>
                <a:cs typeface="Times New Roman" panose="02020603050405020304" pitchFamily="18" charset="0"/>
              </a:rPr>
              <a:t>γ </a:t>
            </a:r>
            <a:r>
              <a:rPr kumimoji="1" lang="zh-CN" altLang="en-US" sz="2800" b="1" dirty="0" smtClean="0">
                <a:solidFill>
                  <a:srgbClr val="FF00FF"/>
                </a:solidFill>
                <a:latin typeface="Times New Roman" panose="02020603050405020304" pitchFamily="18" charset="0"/>
                <a:cs typeface="Times New Roman" panose="02020603050405020304" pitchFamily="18" charset="0"/>
              </a:rPr>
              <a:t>天文</a:t>
            </a:r>
            <a:endParaRPr kumimoji="1" lang="en-US" altLang="zh-CN" sz="2800" b="1" dirty="0">
              <a:solidFill>
                <a:srgbClr val="FF00FF"/>
              </a:solidFill>
              <a:latin typeface="Times New Roman" panose="02020603050405020304" pitchFamily="18" charset="0"/>
              <a:cs typeface="Times New Roman" panose="02020603050405020304" pitchFamily="18" charset="0"/>
            </a:endParaRPr>
          </a:p>
        </p:txBody>
      </p:sp>
      <p:sp>
        <p:nvSpPr>
          <p:cNvPr id="208903" name="AutoShape 7"/>
          <p:cNvSpPr>
            <a:spLocks/>
          </p:cNvSpPr>
          <p:nvPr/>
        </p:nvSpPr>
        <p:spPr bwMode="auto">
          <a:xfrm>
            <a:off x="8153400" y="2667000"/>
            <a:ext cx="76200" cy="914400"/>
          </a:xfrm>
          <a:prstGeom prst="rightBrace">
            <a:avLst>
              <a:gd name="adj1" fmla="val 100000"/>
              <a:gd name="adj2" fmla="val 50000"/>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08904" name="Text Box 8"/>
          <p:cNvSpPr txBox="1">
            <a:spLocks noChangeArrowheads="1"/>
          </p:cNvSpPr>
          <p:nvPr/>
        </p:nvSpPr>
        <p:spPr bwMode="auto">
          <a:xfrm>
            <a:off x="7299325" y="2860676"/>
            <a:ext cx="1107996" cy="461665"/>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400" dirty="0" smtClean="0">
                <a:solidFill>
                  <a:srgbClr val="FF3300"/>
                </a:solidFill>
                <a:latin typeface="Times New Roman" panose="02020603050405020304" pitchFamily="18" charset="0"/>
              </a:rPr>
              <a:t>“膝”</a:t>
            </a:r>
            <a:endParaRPr kumimoji="1" lang="en-US" altLang="zh-CN" sz="2400" dirty="0">
              <a:solidFill>
                <a:srgbClr val="FF3300"/>
              </a:solidFill>
              <a:latin typeface="Times New Roman" panose="02020603050405020304" pitchFamily="18" charset="0"/>
            </a:endParaRPr>
          </a:p>
        </p:txBody>
      </p:sp>
      <p:sp>
        <p:nvSpPr>
          <p:cNvPr id="208905" name="Text Box 9"/>
          <p:cNvSpPr txBox="1">
            <a:spLocks noChangeArrowheads="1"/>
          </p:cNvSpPr>
          <p:nvPr/>
        </p:nvSpPr>
        <p:spPr bwMode="auto">
          <a:xfrm>
            <a:off x="9509126" y="6213475"/>
            <a:ext cx="912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a:solidFill>
                  <a:srgbClr val="000000"/>
                </a:solidFill>
                <a:latin typeface="Times New Roman" panose="02020603050405020304" pitchFamily="18" charset="0"/>
              </a:rPr>
              <a:t>(Ong)</a:t>
            </a:r>
          </a:p>
        </p:txBody>
      </p:sp>
    </p:spTree>
    <p:extLst>
      <p:ext uri="{BB962C8B-B14F-4D97-AF65-F5344CB8AC3E}">
        <p14:creationId xmlns:p14="http://schemas.microsoft.com/office/powerpoint/2010/main" val="398681049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1946" y="0"/>
            <a:ext cx="9348107" cy="6858000"/>
          </a:xfrm>
          <a:prstGeom prst="rect">
            <a:avLst/>
          </a:prstGeom>
        </p:spPr>
      </p:pic>
      <p:sp>
        <p:nvSpPr>
          <p:cNvPr id="3" name="五角星 2"/>
          <p:cNvSpPr/>
          <p:nvPr/>
        </p:nvSpPr>
        <p:spPr>
          <a:xfrm>
            <a:off x="5292906" y="4306529"/>
            <a:ext cx="340978" cy="34675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nvSpPr>
        <p:spPr>
          <a:xfrm>
            <a:off x="3646986" y="4124960"/>
            <a:ext cx="325574" cy="34544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70708" y="4218950"/>
            <a:ext cx="3231975" cy="523220"/>
          </a:xfrm>
          <a:prstGeom prst="rect">
            <a:avLst/>
          </a:prstGeom>
          <a:noFill/>
        </p:spPr>
        <p:txBody>
          <a:bodyPr wrap="none" rtlCol="0">
            <a:spAutoFit/>
          </a:bodyPr>
          <a:lstStyle/>
          <a:p>
            <a:r>
              <a:rPr lang="en-US" altLang="zh-CN" sz="2800" b="1" dirty="0" smtClean="0">
                <a:solidFill>
                  <a:srgbClr val="FF0000"/>
                </a:solidFill>
              </a:rPr>
              <a:t>4400M </a:t>
            </a:r>
            <a:r>
              <a:rPr lang="en-US" altLang="zh-CN" sz="2800" b="1" dirty="0" err="1" smtClean="0">
                <a:solidFill>
                  <a:srgbClr val="FF0000"/>
                </a:solidFill>
              </a:rPr>
              <a:t>a.s.l,LHAASO</a:t>
            </a:r>
            <a:endParaRPr lang="zh-CN" altLang="en-US" sz="2800" b="1" dirty="0">
              <a:solidFill>
                <a:srgbClr val="FF0000"/>
              </a:solidFill>
            </a:endParaRPr>
          </a:p>
        </p:txBody>
      </p:sp>
      <p:sp>
        <p:nvSpPr>
          <p:cNvPr id="6" name="文本框 5"/>
          <p:cNvSpPr txBox="1"/>
          <p:nvPr/>
        </p:nvSpPr>
        <p:spPr>
          <a:xfrm>
            <a:off x="2380154" y="3220398"/>
            <a:ext cx="3908442" cy="954107"/>
          </a:xfrm>
          <a:prstGeom prst="rect">
            <a:avLst/>
          </a:prstGeom>
          <a:noFill/>
        </p:spPr>
        <p:txBody>
          <a:bodyPr wrap="none" rtlCol="0">
            <a:spAutoFit/>
          </a:bodyPr>
          <a:lstStyle/>
          <a:p>
            <a:r>
              <a:rPr lang="en-US" altLang="zh-CN" sz="2800" b="1" dirty="0" smtClean="0">
                <a:solidFill>
                  <a:srgbClr val="FF0000"/>
                </a:solidFill>
              </a:rPr>
              <a:t>4300M </a:t>
            </a:r>
            <a:r>
              <a:rPr lang="en-US" altLang="zh-CN" sz="2800" b="1" dirty="0" err="1" smtClean="0">
                <a:solidFill>
                  <a:srgbClr val="FF0000"/>
                </a:solidFill>
              </a:rPr>
              <a:t>a.s.l</a:t>
            </a:r>
            <a:r>
              <a:rPr lang="en-US" altLang="zh-CN" sz="2800" b="1" dirty="0" smtClean="0">
                <a:solidFill>
                  <a:srgbClr val="FF0000"/>
                </a:solidFill>
              </a:rPr>
              <a:t>, AS</a:t>
            </a:r>
            <a:r>
              <a:rPr lang="el-GR" altLang="zh-CN" sz="2800" b="1" dirty="0" smtClean="0">
                <a:solidFill>
                  <a:srgbClr val="FF0000"/>
                </a:solidFill>
                <a:latin typeface="Times New Roman" panose="02020603050405020304" pitchFamily="18" charset="0"/>
                <a:cs typeface="Times New Roman" panose="02020603050405020304" pitchFamily="18" charset="0"/>
              </a:rPr>
              <a:t>γ</a:t>
            </a:r>
            <a:r>
              <a:rPr lang="en-US" altLang="zh-CN" sz="2800" b="1" dirty="0" smtClean="0">
                <a:solidFill>
                  <a:srgbClr val="FF0000"/>
                </a:solidFill>
                <a:latin typeface="Times New Roman" panose="02020603050405020304" pitchFamily="18" charset="0"/>
                <a:cs typeface="Times New Roman" panose="02020603050405020304" pitchFamily="18" charset="0"/>
              </a:rPr>
              <a:t>(1990-),</a:t>
            </a:r>
          </a:p>
          <a:p>
            <a:r>
              <a:rPr lang="en-US" altLang="zh-CN" sz="2800" b="1" dirty="0" smtClean="0">
                <a:solidFill>
                  <a:srgbClr val="FF0000"/>
                </a:solidFill>
                <a:latin typeface="Times New Roman" panose="02020603050405020304" pitchFamily="18" charset="0"/>
                <a:cs typeface="Times New Roman" panose="02020603050405020304" pitchFamily="18" charset="0"/>
              </a:rPr>
              <a:t>ARGO-YBJ(2006-2013)</a:t>
            </a:r>
            <a:endParaRPr lang="zh-CN" altLang="en-US" sz="2800" b="1" dirty="0">
              <a:solidFill>
                <a:srgbClr val="FF0000"/>
              </a:solidFill>
            </a:endParaRPr>
          </a:p>
        </p:txBody>
      </p:sp>
      <p:sp>
        <p:nvSpPr>
          <p:cNvPr id="7" name="五角星 6"/>
          <p:cNvSpPr/>
          <p:nvPr/>
        </p:nvSpPr>
        <p:spPr>
          <a:xfrm>
            <a:off x="5570902" y="4966948"/>
            <a:ext cx="199612" cy="265471"/>
          </a:xfrm>
          <a:prstGeom prst="star5">
            <a:avLst/>
          </a:prstGeom>
          <a:solidFill>
            <a:srgbClr val="FF00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833495" y="4862963"/>
            <a:ext cx="3211135" cy="830997"/>
          </a:xfrm>
          <a:prstGeom prst="rect">
            <a:avLst/>
          </a:prstGeom>
          <a:noFill/>
        </p:spPr>
        <p:txBody>
          <a:bodyPr wrap="none" rtlCol="0">
            <a:spAutoFit/>
          </a:bodyPr>
          <a:lstStyle/>
          <a:p>
            <a:r>
              <a:rPr lang="en-US" altLang="zh-CN" sz="2400" b="1" dirty="0" err="1" smtClean="0">
                <a:solidFill>
                  <a:srgbClr val="FF0000"/>
                </a:solidFill>
                <a:latin typeface="Times New Roman" panose="02020603050405020304" pitchFamily="18" charset="0"/>
                <a:cs typeface="Times New Roman" panose="02020603050405020304" pitchFamily="18" charset="0"/>
              </a:rPr>
              <a:t>YunNan</a:t>
            </a:r>
            <a:r>
              <a:rPr lang="en-US" altLang="zh-CN" sz="2400" b="1" dirty="0" smtClean="0">
                <a:solidFill>
                  <a:srgbClr val="FF0000"/>
                </a:solidFill>
                <a:latin typeface="Times New Roman" panose="02020603050405020304" pitchFamily="18" charset="0"/>
                <a:cs typeface="Times New Roman" panose="02020603050405020304" pitchFamily="18" charset="0"/>
              </a:rPr>
              <a:t> Observatory</a:t>
            </a:r>
          </a:p>
          <a:p>
            <a:r>
              <a:rPr lang="en-US" altLang="zh-CN" sz="2400" b="1" dirty="0" smtClean="0">
                <a:solidFill>
                  <a:srgbClr val="FF0000"/>
                </a:solidFill>
                <a:latin typeface="Times New Roman" panose="02020603050405020304" pitchFamily="18" charset="0"/>
                <a:cs typeface="Times New Roman" panose="02020603050405020304" pitchFamily="18" charset="0"/>
              </a:rPr>
              <a:t>1954-1980s,3200M </a:t>
            </a:r>
            <a:r>
              <a:rPr lang="en-US" altLang="zh-CN" sz="2400" b="1" dirty="0" err="1" smtClean="0">
                <a:solidFill>
                  <a:srgbClr val="FF0000"/>
                </a:solidFill>
                <a:latin typeface="Times New Roman" panose="02020603050405020304" pitchFamily="18" charset="0"/>
                <a:cs typeface="Times New Roman" panose="02020603050405020304" pitchFamily="18" charset="0"/>
              </a:rPr>
              <a:t>a.s.l</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8646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03839" y="4022726"/>
            <a:ext cx="2484437"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47" name="Picture 2" descr="TibetIII-2003-01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0" y="1209675"/>
            <a:ext cx="91440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48" name="Text Box 3"/>
          <p:cNvSpPr>
            <a:spLocks noChangeArrowheads="1"/>
          </p:cNvSpPr>
          <p:nvPr/>
        </p:nvSpPr>
        <p:spPr bwMode="auto">
          <a:xfrm>
            <a:off x="8128000" y="1219200"/>
            <a:ext cx="2540000" cy="27463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r>
              <a:rPr lang="zh-CN" altLang="en-US" sz="1200" b="1">
                <a:solidFill>
                  <a:srgbClr val="333399"/>
                </a:solidFill>
                <a:latin typeface="Times New Roman" panose="02020603050405020304" pitchFamily="18" charset="0"/>
                <a:sym typeface="Times New Roman" panose="02020603050405020304" pitchFamily="18" charset="0"/>
              </a:rPr>
              <a:t>中意合作 </a:t>
            </a:r>
            <a:r>
              <a:rPr lang="en-US" altLang="zh-CN" sz="1200" b="1">
                <a:solidFill>
                  <a:srgbClr val="FF0000"/>
                </a:solidFill>
                <a:latin typeface="Times New Roman" panose="02020603050405020304" pitchFamily="18" charset="0"/>
                <a:sym typeface="Times New Roman" panose="02020603050405020304" pitchFamily="18" charset="0"/>
              </a:rPr>
              <a:t>ARGO</a:t>
            </a:r>
            <a:r>
              <a:rPr lang="en-US" altLang="zh-CN" sz="1200" b="1">
                <a:solidFill>
                  <a:srgbClr val="333399"/>
                </a:solidFill>
                <a:latin typeface="Times New Roman" panose="02020603050405020304" pitchFamily="18" charset="0"/>
                <a:sym typeface="Times New Roman" panose="02020603050405020304" pitchFamily="18" charset="0"/>
              </a:rPr>
              <a:t> </a:t>
            </a:r>
            <a:r>
              <a:rPr lang="zh-CN" altLang="en-US" sz="1200" b="1">
                <a:solidFill>
                  <a:srgbClr val="333399"/>
                </a:solidFill>
                <a:latin typeface="Times New Roman" panose="02020603050405020304" pitchFamily="18" charset="0"/>
                <a:sym typeface="Times New Roman" panose="02020603050405020304" pitchFamily="18" charset="0"/>
              </a:rPr>
              <a:t>实验</a:t>
            </a:r>
            <a:r>
              <a:rPr lang="en-US" altLang="zh-CN" sz="1200" b="1">
                <a:solidFill>
                  <a:srgbClr val="333399"/>
                </a:solidFill>
                <a:latin typeface="Times New Roman" panose="02020603050405020304" pitchFamily="18" charset="0"/>
                <a:sym typeface="Times New Roman" panose="02020603050405020304" pitchFamily="18" charset="0"/>
              </a:rPr>
              <a:t>RPC</a:t>
            </a:r>
            <a:r>
              <a:rPr lang="zh-CN" altLang="en-US" sz="1200" b="1">
                <a:solidFill>
                  <a:srgbClr val="333399"/>
                </a:solidFill>
                <a:latin typeface="Times New Roman" panose="02020603050405020304" pitchFamily="18" charset="0"/>
                <a:sym typeface="Times New Roman" panose="02020603050405020304" pitchFamily="18" charset="0"/>
              </a:rPr>
              <a:t>大厅</a:t>
            </a:r>
            <a:endParaRPr lang="zh-CN" altLang="en-US" sz="1800">
              <a:solidFill>
                <a:srgbClr val="000000"/>
              </a:solidFill>
            </a:endParaRPr>
          </a:p>
        </p:txBody>
      </p:sp>
      <p:sp>
        <p:nvSpPr>
          <p:cNvPr id="236549" name="Line 4"/>
          <p:cNvSpPr>
            <a:spLocks noChangeShapeType="1"/>
          </p:cNvSpPr>
          <p:nvPr/>
        </p:nvSpPr>
        <p:spPr bwMode="auto">
          <a:xfrm flipH="1">
            <a:off x="9067800" y="1524000"/>
            <a:ext cx="381000" cy="750888"/>
          </a:xfrm>
          <a:prstGeom prst="line">
            <a:avLst/>
          </a:prstGeom>
          <a:noFill/>
          <a:ln w="9525">
            <a:solidFill>
              <a:srgbClr val="FFFFCC"/>
            </a:solidFill>
            <a:miter lim="800000"/>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zh-CN" altLang="en-US">
              <a:solidFill>
                <a:srgbClr val="000000"/>
              </a:solidFill>
            </a:endParaRPr>
          </a:p>
        </p:txBody>
      </p:sp>
      <p:sp>
        <p:nvSpPr>
          <p:cNvPr id="236550" name="Text Box 5"/>
          <p:cNvSpPr>
            <a:spLocks noChangeArrowheads="1"/>
          </p:cNvSpPr>
          <p:nvPr/>
        </p:nvSpPr>
        <p:spPr bwMode="auto">
          <a:xfrm>
            <a:off x="1524000" y="3459164"/>
            <a:ext cx="3352800" cy="27463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r>
              <a:rPr lang="zh-CN" altLang="en-US" sz="1200" b="1">
                <a:solidFill>
                  <a:srgbClr val="333399"/>
                </a:solidFill>
                <a:latin typeface="Times New Roman" panose="02020603050405020304" pitchFamily="18" charset="0"/>
                <a:sym typeface="Times New Roman" panose="02020603050405020304" pitchFamily="18" charset="0"/>
              </a:rPr>
              <a:t>中日合作 </a:t>
            </a:r>
            <a:r>
              <a:rPr lang="en-US" altLang="zh-CN" sz="1200" b="1">
                <a:solidFill>
                  <a:srgbClr val="FF0000"/>
                </a:solidFill>
                <a:latin typeface="Times New Roman" panose="02020603050405020304" pitchFamily="18" charset="0"/>
                <a:sym typeface="Times New Roman" panose="02020603050405020304" pitchFamily="18" charset="0"/>
              </a:rPr>
              <a:t>AS γ </a:t>
            </a:r>
            <a:r>
              <a:rPr lang="zh-CN" altLang="en-US" sz="1200" b="1">
                <a:solidFill>
                  <a:srgbClr val="333399"/>
                </a:solidFill>
                <a:latin typeface="Times New Roman" panose="02020603050405020304" pitchFamily="18" charset="0"/>
                <a:sym typeface="Times New Roman" panose="02020603050405020304" pitchFamily="18" charset="0"/>
              </a:rPr>
              <a:t>实验区闪烁体探测器阵列</a:t>
            </a:r>
            <a:endParaRPr lang="zh-CN" altLang="en-US" sz="1800">
              <a:solidFill>
                <a:srgbClr val="000000"/>
              </a:solidFill>
            </a:endParaRPr>
          </a:p>
        </p:txBody>
      </p:sp>
      <p:sp>
        <p:nvSpPr>
          <p:cNvPr id="236551" name="Line 6"/>
          <p:cNvSpPr>
            <a:spLocks noChangeShapeType="1"/>
          </p:cNvSpPr>
          <p:nvPr/>
        </p:nvSpPr>
        <p:spPr bwMode="auto">
          <a:xfrm flipV="1">
            <a:off x="2971800" y="3200400"/>
            <a:ext cx="762000" cy="228600"/>
          </a:xfrm>
          <a:prstGeom prst="line">
            <a:avLst/>
          </a:prstGeom>
          <a:noFill/>
          <a:ln w="9525">
            <a:solidFill>
              <a:srgbClr val="FFFFCC"/>
            </a:solidFill>
            <a:miter lim="800000"/>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zh-CN" altLang="en-US">
              <a:solidFill>
                <a:srgbClr val="000000"/>
              </a:solidFill>
            </a:endParaRPr>
          </a:p>
        </p:txBody>
      </p:sp>
      <p:pic>
        <p:nvPicPr>
          <p:cNvPr id="236552" name="Picture 7" descr="P1010044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24789" y="4365626"/>
            <a:ext cx="2814637"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53" name="Text Box 8"/>
          <p:cNvSpPr>
            <a:spLocks noChangeArrowheads="1"/>
          </p:cNvSpPr>
          <p:nvPr/>
        </p:nvSpPr>
        <p:spPr bwMode="auto">
          <a:xfrm>
            <a:off x="7896225" y="3924300"/>
            <a:ext cx="2789238" cy="368300"/>
          </a:xfrm>
          <a:prstGeom prst="rect">
            <a:avLst/>
          </a:prstGeom>
          <a:solidFill>
            <a:schemeClr val="bg1"/>
          </a:solidFill>
          <a:ln w="9525">
            <a:solidFill>
              <a:srgbClr val="FF0000"/>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r>
              <a:rPr lang="en-US" altLang="zh-CN" sz="1800" b="1">
                <a:solidFill>
                  <a:srgbClr val="FF0000"/>
                </a:solidFill>
                <a:latin typeface="Times New Roman" panose="02020603050405020304" pitchFamily="18" charset="0"/>
                <a:sym typeface="Times New Roman" panose="02020603050405020304" pitchFamily="18" charset="0"/>
              </a:rPr>
              <a:t>ARGO </a:t>
            </a:r>
            <a:r>
              <a:rPr lang="zh-CN" altLang="en-US" sz="1800" b="1">
                <a:solidFill>
                  <a:srgbClr val="FF0000"/>
                </a:solidFill>
                <a:latin typeface="Times New Roman" panose="02020603050405020304" pitchFamily="18" charset="0"/>
                <a:sym typeface="Times New Roman" panose="02020603050405020304" pitchFamily="18" charset="0"/>
              </a:rPr>
              <a:t>大厅的 </a:t>
            </a:r>
            <a:r>
              <a:rPr lang="en-US" altLang="zh-CN" sz="1800" b="1">
                <a:solidFill>
                  <a:srgbClr val="FF0000"/>
                </a:solidFill>
                <a:latin typeface="Times New Roman" panose="02020603050405020304" pitchFamily="18" charset="0"/>
                <a:sym typeface="Times New Roman" panose="02020603050405020304" pitchFamily="18" charset="0"/>
              </a:rPr>
              <a:t>RPC</a:t>
            </a:r>
            <a:r>
              <a:rPr lang="zh-CN" altLang="en-US" sz="1800" b="1">
                <a:solidFill>
                  <a:srgbClr val="FF0000"/>
                </a:solidFill>
                <a:latin typeface="Times New Roman" panose="02020603050405020304" pitchFamily="18" charset="0"/>
                <a:sym typeface="Times New Roman" panose="02020603050405020304" pitchFamily="18" charset="0"/>
              </a:rPr>
              <a:t>地毯</a:t>
            </a:r>
            <a:endParaRPr lang="en-US" altLang="zh-CN" sz="1800" b="1">
              <a:solidFill>
                <a:srgbClr val="FF0000"/>
              </a:solidFill>
              <a:latin typeface="Times New Roman" panose="02020603050405020304" pitchFamily="18" charset="0"/>
              <a:sym typeface="Times New Roman" panose="02020603050405020304" pitchFamily="18" charset="0"/>
            </a:endParaRPr>
          </a:p>
        </p:txBody>
      </p:sp>
      <p:sp>
        <p:nvSpPr>
          <p:cNvPr id="236554" name="Rectangle 9"/>
          <p:cNvSpPr>
            <a:spLocks noGrp="1" noChangeArrowheads="1"/>
          </p:cNvSpPr>
          <p:nvPr>
            <p:ph type="title" idx="4294967295"/>
          </p:nvPr>
        </p:nvSpPr>
        <p:spPr>
          <a:xfrm>
            <a:off x="1564704" y="-27384"/>
            <a:ext cx="9067800" cy="1136650"/>
          </a:xfrm>
        </p:spPr>
        <p:txBody>
          <a:bodyPr/>
          <a:lstStyle/>
          <a:p>
            <a:pPr eaLnBrk="1" hangingPunct="1"/>
            <a:r>
              <a:rPr lang="zh-CN" altLang="en-US" sz="2800" b="1" dirty="0">
                <a:solidFill>
                  <a:srgbClr val="FF0000"/>
                </a:solidFill>
              </a:rPr>
              <a:t>羊八井海拔</a:t>
            </a:r>
            <a:r>
              <a:rPr lang="en-US" altLang="zh-CN" sz="2800" b="1" dirty="0">
                <a:solidFill>
                  <a:srgbClr val="FF0000"/>
                </a:solidFill>
              </a:rPr>
              <a:t>4300</a:t>
            </a:r>
            <a:r>
              <a:rPr lang="zh-CN" altLang="en-US" sz="2800" b="1" dirty="0">
                <a:solidFill>
                  <a:srgbClr val="FF0000"/>
                </a:solidFill>
              </a:rPr>
              <a:t>米的全天候</a:t>
            </a:r>
            <a:r>
              <a:rPr lang="en-US" altLang="zh-CN" sz="2800" b="1" dirty="0">
                <a:solidFill>
                  <a:srgbClr val="FF0000"/>
                </a:solidFill>
              </a:rPr>
              <a:t>,</a:t>
            </a:r>
            <a:r>
              <a:rPr lang="zh-CN" altLang="en-US" sz="2800" b="1" dirty="0">
                <a:solidFill>
                  <a:srgbClr val="FF0000"/>
                </a:solidFill>
              </a:rPr>
              <a:t>大视场的</a:t>
            </a:r>
            <a:r>
              <a:rPr lang="en-US" altLang="zh-CN" sz="2800" b="1" dirty="0">
                <a:solidFill>
                  <a:srgbClr val="FF0000"/>
                </a:solidFill>
              </a:rPr>
              <a:t>EAS</a:t>
            </a:r>
            <a:r>
              <a:rPr lang="zh-CN" altLang="en-US" sz="2800" b="1" dirty="0">
                <a:solidFill>
                  <a:srgbClr val="FF0000"/>
                </a:solidFill>
              </a:rPr>
              <a:t>阵列实验</a:t>
            </a:r>
            <a:r>
              <a:rPr lang="en-US" altLang="zh-CN" sz="2800" b="1" dirty="0">
                <a:solidFill>
                  <a:srgbClr val="FF0000"/>
                </a:solidFill>
              </a:rPr>
              <a:t/>
            </a:r>
            <a:br>
              <a:rPr lang="en-US" altLang="zh-CN" sz="2800" b="1" dirty="0">
                <a:solidFill>
                  <a:srgbClr val="FF0000"/>
                </a:solidFill>
              </a:rPr>
            </a:br>
            <a:r>
              <a:rPr lang="en-US" altLang="zh-CN" sz="2400" b="1" dirty="0" err="1">
                <a:solidFill>
                  <a:schemeClr val="tx1"/>
                </a:solidFill>
              </a:rPr>
              <a:t>AS</a:t>
            </a:r>
            <a:r>
              <a:rPr lang="en-US" altLang="zh-CN" sz="2400" b="1" dirty="0" err="1">
                <a:solidFill>
                  <a:schemeClr val="tx1"/>
                </a:solidFill>
                <a:sym typeface="Times New Roman" panose="02020603050405020304" pitchFamily="18" charset="0"/>
              </a:rPr>
              <a:t>γ</a:t>
            </a:r>
            <a:r>
              <a:rPr lang="en-US" altLang="zh-CN" sz="2400" b="1" dirty="0">
                <a:solidFill>
                  <a:schemeClr val="tx1"/>
                </a:solidFill>
                <a:sym typeface="Times New Roman" panose="02020603050405020304" pitchFamily="18" charset="0"/>
              </a:rPr>
              <a:t>(1990-)</a:t>
            </a:r>
            <a:r>
              <a:rPr lang="zh-CN" altLang="en-US" sz="2400" b="1" dirty="0">
                <a:solidFill>
                  <a:schemeClr val="tx1"/>
                </a:solidFill>
                <a:sym typeface="Times New Roman" panose="02020603050405020304" pitchFamily="18" charset="0"/>
              </a:rPr>
              <a:t>：</a:t>
            </a:r>
            <a:r>
              <a:rPr lang="en-US" altLang="zh-CN" sz="2400" b="1" dirty="0">
                <a:solidFill>
                  <a:schemeClr val="tx1"/>
                </a:solidFill>
                <a:sym typeface="Times New Roman" panose="02020603050405020304" pitchFamily="18" charset="0"/>
              </a:rPr>
              <a:t> 3</a:t>
            </a:r>
            <a:r>
              <a:rPr lang="zh-CN" altLang="en-US" sz="2400" b="1" dirty="0">
                <a:solidFill>
                  <a:schemeClr val="tx1"/>
                </a:solidFill>
                <a:sym typeface="Times New Roman" panose="02020603050405020304" pitchFamily="18" charset="0"/>
              </a:rPr>
              <a:t>万平米</a:t>
            </a:r>
            <a:r>
              <a:rPr lang="en-US" altLang="zh-CN" sz="2400" b="1" dirty="0">
                <a:solidFill>
                  <a:schemeClr val="tx1"/>
                </a:solidFill>
              </a:rPr>
              <a:t> ~3T  ARGO(2006-)</a:t>
            </a: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万平米 </a:t>
            </a:r>
            <a:r>
              <a:rPr lang="en-US" altLang="zh-CN" sz="2400" b="1" dirty="0">
                <a:solidFill>
                  <a:schemeClr val="tx1"/>
                </a:solidFill>
              </a:rPr>
              <a:t>~300GeV</a:t>
            </a:r>
          </a:p>
        </p:txBody>
      </p:sp>
      <p:sp>
        <p:nvSpPr>
          <p:cNvPr id="236557" name="Line 12"/>
          <p:cNvSpPr>
            <a:spLocks noChangeShapeType="1"/>
          </p:cNvSpPr>
          <p:nvPr/>
        </p:nvSpPr>
        <p:spPr bwMode="auto">
          <a:xfrm>
            <a:off x="2971800" y="1219200"/>
            <a:ext cx="2743200" cy="1447800"/>
          </a:xfrm>
          <a:prstGeom prst="line">
            <a:avLst/>
          </a:prstGeom>
          <a:noFill/>
          <a:ln w="9525">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36558" name="Line 13"/>
          <p:cNvSpPr>
            <a:spLocks noChangeShapeType="1"/>
          </p:cNvSpPr>
          <p:nvPr/>
        </p:nvSpPr>
        <p:spPr bwMode="auto">
          <a:xfrm>
            <a:off x="7607300" y="1209676"/>
            <a:ext cx="1231900" cy="1228725"/>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pic>
        <p:nvPicPr>
          <p:cNvPr id="236559" name="Picture 109" descr="detecto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0" y="4376738"/>
            <a:ext cx="15240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60" name="Text Box 110"/>
          <p:cNvSpPr>
            <a:spLocks noChangeArrowheads="1"/>
          </p:cNvSpPr>
          <p:nvPr/>
        </p:nvSpPr>
        <p:spPr bwMode="auto">
          <a:xfrm>
            <a:off x="1558925" y="4090989"/>
            <a:ext cx="1447800" cy="34607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fontAlgn="base">
              <a:spcBef>
                <a:spcPct val="0"/>
              </a:spcBef>
              <a:spcAft>
                <a:spcPct val="0"/>
              </a:spcAft>
              <a:buFontTx/>
              <a:buNone/>
            </a:pPr>
            <a:r>
              <a:rPr lang="en-US" altLang="zh-CN" sz="1600" b="1">
                <a:solidFill>
                  <a:srgbClr val="333399"/>
                </a:solidFill>
                <a:latin typeface="Times New Roman" panose="02020603050405020304" pitchFamily="18" charset="0"/>
                <a:sym typeface="Times New Roman" panose="02020603050405020304" pitchFamily="18" charset="0"/>
              </a:rPr>
              <a:t>AS γ  </a:t>
            </a:r>
            <a:r>
              <a:rPr lang="zh-CN" altLang="en-US" sz="1600" b="1">
                <a:solidFill>
                  <a:srgbClr val="333399"/>
                </a:solidFill>
                <a:latin typeface="Times New Roman" panose="02020603050405020304" pitchFamily="18" charset="0"/>
                <a:sym typeface="Times New Roman" panose="02020603050405020304" pitchFamily="18" charset="0"/>
              </a:rPr>
              <a:t>闪烁体</a:t>
            </a:r>
            <a:endParaRPr lang="zh-CN" altLang="en-US" sz="1800">
              <a:solidFill>
                <a:srgbClr val="000000"/>
              </a:solidFill>
            </a:endParaRPr>
          </a:p>
        </p:txBody>
      </p:sp>
      <p:pic>
        <p:nvPicPr>
          <p:cNvPr id="236562"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143251" y="4076700"/>
            <a:ext cx="2060575"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6563" name="直接箭头连接符 2"/>
          <p:cNvCxnSpPr>
            <a:cxnSpLocks noChangeShapeType="1"/>
          </p:cNvCxnSpPr>
          <p:nvPr/>
        </p:nvCxnSpPr>
        <p:spPr bwMode="auto">
          <a:xfrm flipV="1">
            <a:off x="4173539" y="2546350"/>
            <a:ext cx="2238375" cy="1530350"/>
          </a:xfrm>
          <a:prstGeom prst="straightConnector1">
            <a:avLst/>
          </a:prstGeom>
          <a:noFill/>
          <a:ln w="9525">
            <a:solidFill>
              <a:schemeClr val="tx1"/>
            </a:solidFill>
            <a:miter lim="800000"/>
            <a:headEnd/>
            <a:tailEnd type="arrow" w="med" len="med"/>
          </a:ln>
          <a:extLst>
            <a:ext uri="{909E8E84-426E-40DD-AFC4-6F175D3DCCD1}">
              <a14:hiddenFill xmlns:a14="http://schemas.microsoft.com/office/drawing/2010/main">
                <a:noFill/>
              </a14:hiddenFill>
            </a:ext>
          </a:extLst>
        </p:spPr>
      </p:cxnSp>
      <p:sp>
        <p:nvSpPr>
          <p:cNvPr id="236564" name="TextBox 3"/>
          <p:cNvSpPr>
            <a:spLocks noChangeArrowheads="1"/>
          </p:cNvSpPr>
          <p:nvPr/>
        </p:nvSpPr>
        <p:spPr bwMode="auto">
          <a:xfrm>
            <a:off x="3000376" y="5734050"/>
            <a:ext cx="2308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eaLnBrk="0" fontAlgn="base" hangingPunct="0">
              <a:spcBef>
                <a:spcPct val="0"/>
              </a:spcBef>
              <a:spcAft>
                <a:spcPct val="0"/>
              </a:spcAft>
              <a:buFontTx/>
              <a:buNone/>
            </a:pPr>
            <a:r>
              <a:rPr lang="en-US" altLang="zh-CN" sz="1800" b="1">
                <a:solidFill>
                  <a:srgbClr val="000000"/>
                </a:solidFill>
              </a:rPr>
              <a:t>YAC-I</a:t>
            </a:r>
            <a:r>
              <a:rPr lang="zh-CN" altLang="en-US" sz="1800" b="1">
                <a:solidFill>
                  <a:srgbClr val="000000"/>
                </a:solidFill>
              </a:rPr>
              <a:t>，</a:t>
            </a:r>
            <a:r>
              <a:rPr lang="en-US" altLang="zh-CN" sz="1800" b="1">
                <a:solidFill>
                  <a:srgbClr val="000000"/>
                </a:solidFill>
              </a:rPr>
              <a:t>4</a:t>
            </a:r>
            <a:r>
              <a:rPr lang="en-US" altLang="zh-CN" sz="1800" b="1">
                <a:solidFill>
                  <a:srgbClr val="000000"/>
                </a:solidFill>
                <a:latin typeface="宋体" panose="02010600030101010101" pitchFamily="2" charset="-122"/>
                <a:sym typeface="宋体" panose="02010600030101010101" pitchFamily="2" charset="-122"/>
              </a:rPr>
              <a:t>×4</a:t>
            </a:r>
            <a:r>
              <a:rPr lang="zh-CN" altLang="en-US" sz="1800" b="1">
                <a:solidFill>
                  <a:srgbClr val="000000"/>
                </a:solidFill>
                <a:latin typeface="宋体" panose="02010600030101010101" pitchFamily="2" charset="-122"/>
                <a:sym typeface="宋体" panose="02010600030101010101" pitchFamily="2" charset="-122"/>
              </a:rPr>
              <a:t>，</a:t>
            </a:r>
            <a:r>
              <a:rPr lang="en-US" altLang="zh-CN" sz="1800" b="1">
                <a:solidFill>
                  <a:srgbClr val="000000"/>
                </a:solidFill>
              </a:rPr>
              <a:t>10</a:t>
            </a:r>
            <a:r>
              <a:rPr lang="zh-CN" altLang="en-US" sz="1800" b="1">
                <a:solidFill>
                  <a:srgbClr val="000000"/>
                </a:solidFill>
              </a:rPr>
              <a:t>米</a:t>
            </a:r>
            <a:r>
              <a:rPr lang="en-US" altLang="zh-CN" sz="1800" b="1" baseline="30000">
                <a:solidFill>
                  <a:srgbClr val="000000"/>
                </a:solidFill>
              </a:rPr>
              <a:t>2</a:t>
            </a:r>
            <a:endParaRPr lang="zh-CN" altLang="en-US" sz="1800" b="1" baseline="30000">
              <a:solidFill>
                <a:srgbClr val="000000"/>
              </a:solidFill>
            </a:endParaRPr>
          </a:p>
        </p:txBody>
      </p:sp>
      <p:cxnSp>
        <p:nvCxnSpPr>
          <p:cNvPr id="236565" name="直接箭头连接符 8"/>
          <p:cNvCxnSpPr>
            <a:cxnSpLocks noChangeShapeType="1"/>
          </p:cNvCxnSpPr>
          <p:nvPr/>
        </p:nvCxnSpPr>
        <p:spPr bwMode="auto">
          <a:xfrm flipV="1">
            <a:off x="6546851" y="2547939"/>
            <a:ext cx="3509963" cy="1474787"/>
          </a:xfrm>
          <a:prstGeom prst="straightConnector1">
            <a:avLst/>
          </a:prstGeom>
          <a:noFill/>
          <a:ln w="9525">
            <a:solidFill>
              <a:schemeClr val="tx1"/>
            </a:solidFill>
            <a:miter lim="800000"/>
            <a:headEnd/>
            <a:tailEnd type="arrow" w="med" len="med"/>
          </a:ln>
          <a:extLst>
            <a:ext uri="{909E8E84-426E-40DD-AFC4-6F175D3DCCD1}">
              <a14:hiddenFill xmlns:a14="http://schemas.microsoft.com/office/drawing/2010/main">
                <a:noFill/>
              </a14:hiddenFill>
            </a:ext>
          </a:extLst>
        </p:spPr>
      </p:cxnSp>
      <p:sp>
        <p:nvSpPr>
          <p:cNvPr id="236566" name="TextBox 9"/>
          <p:cNvSpPr>
            <a:spLocks noChangeArrowheads="1"/>
          </p:cNvSpPr>
          <p:nvPr/>
        </p:nvSpPr>
        <p:spPr bwMode="auto">
          <a:xfrm>
            <a:off x="7751763" y="6453189"/>
            <a:ext cx="2741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eaLnBrk="0" fontAlgn="base" hangingPunct="0">
              <a:spcBef>
                <a:spcPct val="0"/>
              </a:spcBef>
              <a:spcAft>
                <a:spcPct val="0"/>
              </a:spcAft>
              <a:buFontTx/>
              <a:buNone/>
            </a:pPr>
            <a:r>
              <a:rPr lang="zh-CN" altLang="en-US" sz="1800" b="1">
                <a:solidFill>
                  <a:srgbClr val="FF33CC"/>
                </a:solidFill>
              </a:rPr>
              <a:t>广角大气切伦克夫望远镜</a:t>
            </a:r>
          </a:p>
        </p:txBody>
      </p:sp>
    </p:spTree>
    <p:extLst>
      <p:ext uri="{BB962C8B-B14F-4D97-AF65-F5344CB8AC3E}">
        <p14:creationId xmlns:p14="http://schemas.microsoft.com/office/powerpoint/2010/main" val="37883361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8" name="Picture 2" descr="shower_jvj"/>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24000" y="990601"/>
            <a:ext cx="4368800" cy="562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619" name="Rectangle 3"/>
          <p:cNvSpPr>
            <a:spLocks noChangeArrowheads="1"/>
          </p:cNvSpPr>
          <p:nvPr/>
        </p:nvSpPr>
        <p:spPr bwMode="auto">
          <a:xfrm>
            <a:off x="6527800" y="5805489"/>
            <a:ext cx="3811588"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Tx/>
              <a:buNone/>
            </a:pPr>
            <a:endParaRPr lang="zh-CN" altLang="zh-CN" sz="2400">
              <a:solidFill>
                <a:srgbClr val="000000"/>
              </a:solidFill>
            </a:endParaRPr>
          </a:p>
        </p:txBody>
      </p:sp>
      <p:pic>
        <p:nvPicPr>
          <p:cNvPr id="239620" name="Picture 4" descr="imagec_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86414" y="3733800"/>
            <a:ext cx="26320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621" name="Picture 5" descr="imaged_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37514" y="3733800"/>
            <a:ext cx="2630487"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622" name="Picture 6" descr="whippl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39026" y="0"/>
            <a:ext cx="300037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623" name="Rectangle 7"/>
          <p:cNvSpPr>
            <a:spLocks noChangeArrowheads="1"/>
          </p:cNvSpPr>
          <p:nvPr/>
        </p:nvSpPr>
        <p:spPr bwMode="auto">
          <a:xfrm>
            <a:off x="1627189" y="76201"/>
            <a:ext cx="5070619" cy="76944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200" b="1" dirty="0">
                <a:solidFill>
                  <a:srgbClr val="000000"/>
                </a:solidFill>
                <a:latin typeface="Times New Roman" panose="02020603050405020304" pitchFamily="18" charset="0"/>
              </a:rPr>
              <a:t>Whipple(10</a:t>
            </a:r>
            <a:r>
              <a:rPr lang="zh-CN" altLang="en-US" sz="2200" b="1" dirty="0">
                <a:solidFill>
                  <a:srgbClr val="000000"/>
                </a:solidFill>
                <a:latin typeface="Times New Roman" panose="02020603050405020304" pitchFamily="18" charset="0"/>
              </a:rPr>
              <a:t>米直径</a:t>
            </a:r>
            <a:r>
              <a:rPr lang="en-US" altLang="zh-CN" sz="2200" b="1" dirty="0">
                <a:solidFill>
                  <a:srgbClr val="000000"/>
                </a:solidFill>
                <a:latin typeface="Times New Roman" panose="02020603050405020304" pitchFamily="18" charset="0"/>
              </a:rPr>
              <a:t>)</a:t>
            </a:r>
            <a:r>
              <a:rPr lang="en-US" altLang="zh-CN" sz="2200" b="1" dirty="0">
                <a:solidFill>
                  <a:srgbClr val="FF0000"/>
                </a:solidFill>
                <a:latin typeface="Times New Roman" panose="02020603050405020304" pitchFamily="18" charset="0"/>
              </a:rPr>
              <a:t>1968</a:t>
            </a:r>
            <a:r>
              <a:rPr lang="zh-CN" altLang="en-US" sz="2200" b="1" dirty="0">
                <a:solidFill>
                  <a:srgbClr val="FF0000"/>
                </a:solidFill>
                <a:latin typeface="Times New Roman" panose="02020603050405020304" pitchFamily="18" charset="0"/>
              </a:rPr>
              <a:t>至今</a:t>
            </a:r>
            <a:r>
              <a:rPr lang="zh-CN" altLang="en-US" sz="2200" b="1" dirty="0">
                <a:solidFill>
                  <a:srgbClr val="333399"/>
                </a:solidFill>
                <a:latin typeface="Times New Roman" panose="02020603050405020304" pitchFamily="18" charset="0"/>
              </a:rPr>
              <a:t>，</a:t>
            </a:r>
            <a:r>
              <a:rPr lang="en-US" altLang="zh-CN" sz="2200" b="1" dirty="0">
                <a:solidFill>
                  <a:srgbClr val="333399"/>
                </a:solidFill>
                <a:latin typeface="Times New Roman" panose="02020603050405020304" pitchFamily="18" charset="0"/>
              </a:rPr>
              <a:t>490pixels</a:t>
            </a:r>
          </a:p>
          <a:p>
            <a:pPr fontAlgn="base">
              <a:spcBef>
                <a:spcPct val="0"/>
              </a:spcBef>
              <a:spcAft>
                <a:spcPct val="0"/>
              </a:spcAft>
              <a:buFontTx/>
              <a:buNone/>
            </a:pPr>
            <a:r>
              <a:rPr lang="zh-CN" altLang="en-US" sz="2200" b="1" dirty="0">
                <a:solidFill>
                  <a:srgbClr val="333399"/>
                </a:solidFill>
                <a:latin typeface="Times New Roman" panose="02020603050405020304" pitchFamily="18" charset="0"/>
              </a:rPr>
              <a:t>小视场</a:t>
            </a:r>
            <a:r>
              <a:rPr lang="en-US" altLang="zh-CN" sz="2200" b="1" dirty="0">
                <a:solidFill>
                  <a:srgbClr val="333399"/>
                </a:solidFill>
                <a:latin typeface="Times New Roman" panose="02020603050405020304" pitchFamily="18" charset="0"/>
              </a:rPr>
              <a:t>,</a:t>
            </a:r>
            <a:r>
              <a:rPr lang="zh-CN" altLang="en-US" sz="2200" b="1" dirty="0">
                <a:solidFill>
                  <a:srgbClr val="333399"/>
                </a:solidFill>
                <a:latin typeface="Times New Roman" panose="02020603050405020304" pitchFamily="18" charset="0"/>
              </a:rPr>
              <a:t>晴朗无月夜观测</a:t>
            </a:r>
          </a:p>
        </p:txBody>
      </p:sp>
    </p:spTree>
    <p:extLst>
      <p:ext uri="{BB962C8B-B14F-4D97-AF65-F5344CB8AC3E}">
        <p14:creationId xmlns:p14="http://schemas.microsoft.com/office/powerpoint/2010/main" val="150147796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2"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04975" y="5489576"/>
            <a:ext cx="1123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3" name="TextBox 9"/>
          <p:cNvSpPr txBox="1">
            <a:spLocks noChangeArrowheads="1"/>
          </p:cNvSpPr>
          <p:nvPr/>
        </p:nvSpPr>
        <p:spPr bwMode="auto">
          <a:xfrm>
            <a:off x="3068638" y="5489575"/>
            <a:ext cx="112395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Gill Sans Light"/>
                <a:ea typeface="宋体" panose="02010600030101010101" pitchFamily="2" charset="-122"/>
              </a:defRPr>
            </a:lvl1pPr>
            <a:lvl2pPr marL="742950" indent="-285750" defTabSz="457200">
              <a:spcBef>
                <a:spcPct val="20000"/>
              </a:spcBef>
              <a:buFont typeface="Arial" panose="020B0604020202020204" pitchFamily="34" charset="0"/>
              <a:buChar char="–"/>
              <a:defRPr sz="2800">
                <a:solidFill>
                  <a:schemeClr val="tx1"/>
                </a:solidFill>
                <a:latin typeface="Gill Sans Light"/>
                <a:ea typeface="宋体" panose="02010600030101010101" pitchFamily="2" charset="-122"/>
              </a:defRPr>
            </a:lvl2pPr>
            <a:lvl3pPr marL="1143000" indent="-228600" defTabSz="457200">
              <a:spcBef>
                <a:spcPct val="20000"/>
              </a:spcBef>
              <a:buFont typeface="Arial" panose="020B0604020202020204" pitchFamily="34" charset="0"/>
              <a:buChar char="•"/>
              <a:defRPr sz="2400">
                <a:solidFill>
                  <a:schemeClr val="tx1"/>
                </a:solidFill>
                <a:latin typeface="Gill Sans Light"/>
                <a:ea typeface="宋体" panose="02010600030101010101" pitchFamily="2" charset="-122"/>
              </a:defRPr>
            </a:lvl3pPr>
            <a:lvl4pPr marL="16002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4pPr>
            <a:lvl5pPr marL="20574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800">
                <a:solidFill>
                  <a:srgbClr val="000000"/>
                </a:solidFill>
                <a:ea typeface="Gill Sans Light"/>
                <a:cs typeface="Gill Sans Light"/>
              </a:rPr>
              <a:t>digital optical module (DOM)</a:t>
            </a:r>
          </a:p>
        </p:txBody>
      </p:sp>
      <p:grpSp>
        <p:nvGrpSpPr>
          <p:cNvPr id="240644" name="组合 1"/>
          <p:cNvGrpSpPr>
            <a:grpSpLocks/>
          </p:cNvGrpSpPr>
          <p:nvPr/>
        </p:nvGrpSpPr>
        <p:grpSpPr bwMode="auto">
          <a:xfrm>
            <a:off x="1704975" y="1125538"/>
            <a:ext cx="3886200" cy="4248150"/>
            <a:chOff x="3124200" y="1246471"/>
            <a:chExt cx="6019800" cy="4816475"/>
          </a:xfrm>
        </p:grpSpPr>
        <p:pic>
          <p:nvPicPr>
            <p:cNvPr id="240648" name="Picture 7" descr="I3ArrayJan2011wAmanda.jpe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24200" y="1246471"/>
              <a:ext cx="6019800" cy="481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9" name="TextBox 10"/>
            <p:cNvSpPr txBox="1">
              <a:spLocks noChangeArrowheads="1"/>
            </p:cNvSpPr>
            <p:nvPr/>
          </p:nvSpPr>
          <p:spPr bwMode="auto">
            <a:xfrm>
              <a:off x="6615112" y="3321050"/>
              <a:ext cx="2466199" cy="4885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sz="3200">
                  <a:solidFill>
                    <a:schemeClr val="tx1"/>
                  </a:solidFill>
                  <a:latin typeface="Gill Sans Light"/>
                  <a:ea typeface="宋体" panose="02010600030101010101" pitchFamily="2" charset="-122"/>
                </a:defRPr>
              </a:lvl1pPr>
              <a:lvl2pPr marL="742950" indent="-285750" defTabSz="457200">
                <a:spcBef>
                  <a:spcPct val="20000"/>
                </a:spcBef>
                <a:buFont typeface="Arial" panose="020B0604020202020204" pitchFamily="34" charset="0"/>
                <a:buChar char="–"/>
                <a:defRPr sz="2800">
                  <a:solidFill>
                    <a:schemeClr val="tx1"/>
                  </a:solidFill>
                  <a:latin typeface="Gill Sans Light"/>
                  <a:ea typeface="宋体" panose="02010600030101010101" pitchFamily="2" charset="-122"/>
                </a:defRPr>
              </a:lvl2pPr>
              <a:lvl3pPr marL="1143000" indent="-228600" defTabSz="457200">
                <a:spcBef>
                  <a:spcPct val="20000"/>
                </a:spcBef>
                <a:buFont typeface="Arial" panose="020B0604020202020204" pitchFamily="34" charset="0"/>
                <a:buChar char="•"/>
                <a:defRPr sz="2400">
                  <a:solidFill>
                    <a:schemeClr val="tx1"/>
                  </a:solidFill>
                  <a:latin typeface="Gill Sans Light"/>
                  <a:ea typeface="宋体" panose="02010600030101010101" pitchFamily="2" charset="-122"/>
                </a:defRPr>
              </a:lvl3pPr>
              <a:lvl4pPr marL="16002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4pPr>
              <a:lvl5pPr marL="20574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100">
                  <a:solidFill>
                    <a:srgbClr val="7F7F7F"/>
                  </a:solidFill>
                  <a:latin typeface="Helvetica" panose="020B0604020202020204" pitchFamily="34" charset="0"/>
                </a:rPr>
                <a:t>AMANDA-II Array</a:t>
              </a:r>
            </a:p>
            <a:p>
              <a:pPr fontAlgn="base">
                <a:spcBef>
                  <a:spcPct val="0"/>
                </a:spcBef>
                <a:spcAft>
                  <a:spcPct val="0"/>
                </a:spcAft>
                <a:buFont typeface="Arial" panose="020B0604020202020204" pitchFamily="34" charset="0"/>
                <a:buNone/>
              </a:pPr>
              <a:r>
                <a:rPr lang="en-US" altLang="zh-CN" sz="1100">
                  <a:solidFill>
                    <a:srgbClr val="7F7F7F"/>
                  </a:solidFill>
                  <a:latin typeface="Helvetica" panose="020B0604020202020204" pitchFamily="34" charset="0"/>
                </a:rPr>
                <a:t>(precursor to IceCube)</a:t>
              </a:r>
            </a:p>
          </p:txBody>
        </p:sp>
      </p:grpSp>
      <p:sp>
        <p:nvSpPr>
          <p:cNvPr id="240645" name="Rectangle 6"/>
          <p:cNvSpPr>
            <a:spLocks noChangeArrowheads="1"/>
          </p:cNvSpPr>
          <p:nvPr/>
        </p:nvSpPr>
        <p:spPr bwMode="auto">
          <a:xfrm>
            <a:off x="8099426" y="4067175"/>
            <a:ext cx="1058863" cy="120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Gill Sans Light"/>
                <a:ea typeface="宋体" panose="02010600030101010101" pitchFamily="2" charset="-122"/>
              </a:defRPr>
            </a:lvl1pPr>
            <a:lvl2pPr marL="742950" indent="-285750" defTabSz="457200">
              <a:spcBef>
                <a:spcPct val="20000"/>
              </a:spcBef>
              <a:buFont typeface="Arial" panose="020B0604020202020204" pitchFamily="34" charset="0"/>
              <a:buChar char="–"/>
              <a:defRPr sz="2800">
                <a:solidFill>
                  <a:schemeClr val="tx1"/>
                </a:solidFill>
                <a:latin typeface="Gill Sans Light"/>
                <a:ea typeface="宋体" panose="02010600030101010101" pitchFamily="2" charset="-122"/>
              </a:defRPr>
            </a:lvl2pPr>
            <a:lvl3pPr marL="1143000" indent="-228600" defTabSz="457200">
              <a:spcBef>
                <a:spcPct val="20000"/>
              </a:spcBef>
              <a:buFont typeface="Arial" panose="020B0604020202020204" pitchFamily="34" charset="0"/>
              <a:buChar char="•"/>
              <a:defRPr sz="2400">
                <a:solidFill>
                  <a:schemeClr val="tx1"/>
                </a:solidFill>
                <a:latin typeface="Gill Sans Light"/>
                <a:ea typeface="宋体" panose="02010600030101010101" pitchFamily="2" charset="-122"/>
              </a:defRPr>
            </a:lvl3pPr>
            <a:lvl4pPr marL="16002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4pPr>
            <a:lvl5pPr marL="2057400" indent="-228600" defTabSz="457200">
              <a:spcBef>
                <a:spcPct val="20000"/>
              </a:spcBef>
              <a:buFont typeface="Arial" panose="020B0604020202020204" pitchFamily="34" charset="0"/>
              <a:buChar char="»"/>
              <a:defRPr sz="2000">
                <a:solidFill>
                  <a:schemeClr val="tx1"/>
                </a:solidFill>
                <a:latin typeface="Gill Sans Light"/>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ill Sans Light"/>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sz="1800">
              <a:solidFill>
                <a:srgbClr val="FFFFFF"/>
              </a:solidFill>
              <a:latin typeface="Calibri" panose="020F0502020204030204" pitchFamily="34" charset="0"/>
            </a:endParaRPr>
          </a:p>
        </p:txBody>
      </p:sp>
      <p:pic>
        <p:nvPicPr>
          <p:cNvPr id="240646" name="图片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8975" y="1435101"/>
            <a:ext cx="46609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7" name="Title 1"/>
          <p:cNvSpPr>
            <a:spLocks noGrp="1"/>
          </p:cNvSpPr>
          <p:nvPr>
            <p:ph type="title" idx="4294967295"/>
          </p:nvPr>
        </p:nvSpPr>
        <p:spPr>
          <a:xfrm>
            <a:off x="2200276" y="44450"/>
            <a:ext cx="7783513" cy="865188"/>
          </a:xfrm>
        </p:spPr>
        <p:txBody>
          <a:bodyPr/>
          <a:lstStyle/>
          <a:p>
            <a:pPr algn="ctr" eaLnBrk="1" hangingPunct="1"/>
            <a:r>
              <a:rPr lang="zh-CN" altLang="zh-CN" sz="3200" b="1"/>
              <a:t>The IceCube</a:t>
            </a:r>
            <a:r>
              <a:rPr lang="en-US" altLang="zh-CN" sz="3200" b="1"/>
              <a:t>/ANTARES Experiments</a:t>
            </a:r>
            <a:endParaRPr lang="zh-CN" altLang="zh-CN" sz="3200" b="1"/>
          </a:p>
        </p:txBody>
      </p:sp>
    </p:spTree>
    <p:extLst>
      <p:ext uri="{BB962C8B-B14F-4D97-AF65-F5344CB8AC3E}">
        <p14:creationId xmlns:p14="http://schemas.microsoft.com/office/powerpoint/2010/main" val="1965060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idx="4294967295"/>
          </p:nvPr>
        </p:nvSpPr>
        <p:spPr>
          <a:xfrm>
            <a:off x="1981200" y="198438"/>
            <a:ext cx="8229600" cy="1143000"/>
          </a:xfrm>
        </p:spPr>
        <p:txBody>
          <a:bodyPr/>
          <a:lstStyle/>
          <a:p>
            <a:pPr eaLnBrk="1" hangingPunct="1"/>
            <a:r>
              <a:rPr lang="en-US" altLang="zh-CN" sz="4000"/>
              <a:t>World-wide distribution of EAS experiments for E&lt;~10</a:t>
            </a:r>
            <a:r>
              <a:rPr lang="en-US" altLang="zh-CN" sz="4000" baseline="30000"/>
              <a:t>16</a:t>
            </a:r>
            <a:r>
              <a:rPr lang="en-US" altLang="zh-CN" sz="4000"/>
              <a:t>eV</a:t>
            </a:r>
            <a:endParaRPr lang="zh-CN" altLang="en-US" sz="4000"/>
          </a:p>
        </p:txBody>
      </p:sp>
      <p:sp>
        <p:nvSpPr>
          <p:cNvPr id="241667" name="Rectangle 3"/>
          <p:cNvSpPr>
            <a:spLocks noGrp="1" noChangeArrowheads="1"/>
          </p:cNvSpPr>
          <p:nvPr>
            <p:ph type="body" idx="4294967295"/>
          </p:nvPr>
        </p:nvSpPr>
        <p:spPr/>
        <p:txBody>
          <a:bodyPr/>
          <a:lstStyle/>
          <a:p>
            <a:pPr eaLnBrk="1" hangingPunct="1"/>
            <a:endParaRPr lang="zh-CN" altLang="en-US" smtClean="0"/>
          </a:p>
        </p:txBody>
      </p:sp>
      <p:pic>
        <p:nvPicPr>
          <p:cNvPr id="241668" name="Picture 4" descr="knee_exp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24000" y="1511301"/>
            <a:ext cx="9150350" cy="523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30931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550754" y="1289653"/>
            <a:ext cx="7050446" cy="5393249"/>
          </a:xfrm>
          <a:prstGeom prst="rect">
            <a:avLst/>
          </a:prstGeom>
        </p:spPr>
      </p:pic>
      <p:sp>
        <p:nvSpPr>
          <p:cNvPr id="3" name="文本框 2"/>
          <p:cNvSpPr txBox="1"/>
          <p:nvPr/>
        </p:nvSpPr>
        <p:spPr>
          <a:xfrm>
            <a:off x="1770435" y="291829"/>
            <a:ext cx="9238426" cy="769441"/>
          </a:xfrm>
          <a:prstGeom prst="rect">
            <a:avLst/>
          </a:prstGeom>
          <a:noFill/>
        </p:spPr>
        <p:txBody>
          <a:bodyPr wrap="none" rtlCol="0">
            <a:spAutoFit/>
          </a:bodyPr>
          <a:lstStyle/>
          <a:p>
            <a:r>
              <a:rPr lang="zh-CN" altLang="en-US" sz="4400" b="1" dirty="0" smtClean="0">
                <a:solidFill>
                  <a:srgbClr val="000000"/>
                </a:solidFill>
                <a:latin typeface="宋体" panose="02010600030101010101" pitchFamily="2" charset="-122"/>
                <a:ea typeface="宋体" panose="02010600030101010101" pitchFamily="2" charset="-122"/>
              </a:rPr>
              <a:t>正电子超出的暗物质粒子</a:t>
            </a:r>
            <a:r>
              <a:rPr lang="zh-CN" altLang="en-US" sz="4400" b="1" dirty="0">
                <a:solidFill>
                  <a:srgbClr val="000000"/>
                </a:solidFill>
                <a:latin typeface="宋体" panose="02010600030101010101" pitchFamily="2" charset="-122"/>
                <a:ea typeface="宋体" panose="02010600030101010101" pitchFamily="2" charset="-122"/>
              </a:rPr>
              <a:t>与</a:t>
            </a:r>
            <a:r>
              <a:rPr lang="zh-CN" altLang="en-US" sz="4400" b="1" dirty="0" smtClean="0">
                <a:solidFill>
                  <a:srgbClr val="000000"/>
                </a:solidFill>
                <a:latin typeface="宋体" panose="02010600030101010101" pitchFamily="2" charset="-122"/>
                <a:ea typeface="宋体" panose="02010600030101010101" pitchFamily="2" charset="-122"/>
              </a:rPr>
              <a:t>天体起源</a:t>
            </a:r>
            <a:endParaRPr lang="zh-CN" altLang="en-US" sz="4400" b="1"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43392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2079267"/>
          </a:xfrm>
        </p:spPr>
        <p:txBody>
          <a:bodyPr/>
          <a:lstStyle/>
          <a:p>
            <a:r>
              <a:rPr lang="zh-CN" altLang="en-US" sz="4400" b="1" dirty="0" smtClean="0"/>
              <a:t>约</a:t>
            </a:r>
            <a:r>
              <a:rPr lang="en-US" altLang="zh-CN" sz="4400" b="1" dirty="0"/>
              <a:t>5</a:t>
            </a:r>
            <a:r>
              <a:rPr lang="en-US" altLang="zh-CN" sz="4400" b="1" dirty="0" smtClean="0"/>
              <a:t>000</a:t>
            </a:r>
            <a:r>
              <a:rPr lang="zh-CN" altLang="en-US" sz="4400" b="1" dirty="0" smtClean="0"/>
              <a:t>个</a:t>
            </a:r>
            <a:r>
              <a:rPr lang="en-US" altLang="zh-CN" sz="4400" b="1" dirty="0" smtClean="0"/>
              <a:t>GeV</a:t>
            </a:r>
            <a:r>
              <a:rPr lang="zh-CN" altLang="en-US" sz="4400" b="1" dirty="0" smtClean="0"/>
              <a:t>源和</a:t>
            </a:r>
            <a:r>
              <a:rPr lang="en-US" altLang="zh-CN" sz="4400" b="1" dirty="0" smtClean="0"/>
              <a:t>200</a:t>
            </a:r>
            <a:r>
              <a:rPr lang="zh-CN" altLang="en-US" sz="4400" b="1" dirty="0" smtClean="0"/>
              <a:t>个</a:t>
            </a:r>
            <a:r>
              <a:rPr lang="en-US" altLang="zh-CN" sz="4400" b="1" dirty="0" err="1" smtClean="0"/>
              <a:t>TeV</a:t>
            </a:r>
            <a:r>
              <a:rPr lang="zh-CN" altLang="en-US" sz="4400" b="1" dirty="0" smtClean="0"/>
              <a:t>源</a:t>
            </a:r>
            <a:r>
              <a:rPr lang="en-US" altLang="zh-CN" sz="4400" b="1" dirty="0" smtClean="0"/>
              <a:t/>
            </a:r>
            <a:br>
              <a:rPr lang="en-US" altLang="zh-CN" sz="4400" b="1" dirty="0" smtClean="0"/>
            </a:br>
            <a:r>
              <a:rPr lang="zh-CN" altLang="en-US" sz="4400" b="1" dirty="0" smtClean="0"/>
              <a:t>大多数为电子源</a:t>
            </a:r>
            <a:endParaRPr lang="zh-CN" altLang="en-US" sz="4400" b="1" dirty="0"/>
          </a:p>
        </p:txBody>
      </p:sp>
      <p:pic>
        <p:nvPicPr>
          <p:cNvPr id="4" name="图片 3"/>
          <p:cNvPicPr>
            <a:picLocks noChangeAspect="1"/>
          </p:cNvPicPr>
          <p:nvPr/>
        </p:nvPicPr>
        <p:blipFill>
          <a:blip r:embed="rId3"/>
          <a:stretch>
            <a:fillRect/>
          </a:stretch>
        </p:blipFill>
        <p:spPr>
          <a:xfrm>
            <a:off x="0" y="2079268"/>
            <a:ext cx="6052049" cy="417420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1" y="2660618"/>
            <a:ext cx="6096000" cy="3133859"/>
          </a:xfrm>
          <a:prstGeom prst="rect">
            <a:avLst/>
          </a:prstGeom>
        </p:spPr>
      </p:pic>
    </p:spTree>
    <p:extLst>
      <p:ext uri="{BB962C8B-B14F-4D97-AF65-F5344CB8AC3E}">
        <p14:creationId xmlns:p14="http://schemas.microsoft.com/office/powerpoint/2010/main" val="4266831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19288" y="0"/>
            <a:ext cx="8229600" cy="692150"/>
          </a:xfrm>
        </p:spPr>
        <p:txBody>
          <a:bodyPr/>
          <a:lstStyle/>
          <a:p>
            <a:r>
              <a:rPr lang="zh-CN" altLang="en-US" b="1">
                <a:solidFill>
                  <a:srgbClr val="0000FF"/>
                </a:solidFill>
                <a:ea typeface="楷体_GB2312" pitchFamily="49" charset="-122"/>
              </a:rPr>
              <a:t>宇宙线的发现</a:t>
            </a:r>
          </a:p>
        </p:txBody>
      </p:sp>
      <p:sp>
        <p:nvSpPr>
          <p:cNvPr id="21507" name="Text Box 3"/>
          <p:cNvSpPr txBox="1">
            <a:spLocks noChangeArrowheads="1"/>
          </p:cNvSpPr>
          <p:nvPr/>
        </p:nvSpPr>
        <p:spPr bwMode="auto">
          <a:xfrm>
            <a:off x="133596" y="915989"/>
            <a:ext cx="273685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dirty="0">
                <a:solidFill>
                  <a:srgbClr val="000000"/>
                </a:solidFill>
                <a:latin typeface="仿宋_GB2312" pitchFamily="49" charset="-122"/>
                <a:ea typeface="仿宋_GB2312" pitchFamily="49" charset="-122"/>
              </a:rPr>
              <a:t>1912</a:t>
            </a:r>
            <a:r>
              <a:rPr kumimoji="1" lang="zh-CN" altLang="en-US" sz="2400" b="1" dirty="0">
                <a:solidFill>
                  <a:srgbClr val="000000"/>
                </a:solidFill>
                <a:latin typeface="仿宋_GB2312" pitchFamily="49" charset="-122"/>
                <a:ea typeface="仿宋_GB2312" pitchFamily="49" charset="-122"/>
              </a:rPr>
              <a:t>年，奥地利物理学家赫斯</a:t>
            </a:r>
            <a:r>
              <a:rPr kumimoji="1" lang="en-US" altLang="zh-CN" sz="2400" b="1" dirty="0">
                <a:solidFill>
                  <a:srgbClr val="000000"/>
                </a:solidFill>
                <a:latin typeface="仿宋_GB2312" pitchFamily="49" charset="-122"/>
                <a:ea typeface="仿宋_GB2312" pitchFamily="49" charset="-122"/>
              </a:rPr>
              <a:t>(</a:t>
            </a:r>
            <a:r>
              <a:rPr kumimoji="1" lang="en-US" altLang="zh-CN" sz="2400" b="1" dirty="0">
                <a:solidFill>
                  <a:srgbClr val="000000"/>
                </a:solidFill>
                <a:latin typeface="Comic Sans MS" panose="030F0702030302020204" pitchFamily="66" charset="0"/>
                <a:ea typeface="仿宋_GB2312" pitchFamily="49" charset="-122"/>
              </a:rPr>
              <a:t>Hess</a:t>
            </a:r>
            <a:r>
              <a:rPr kumimoji="1" lang="en-US" altLang="zh-CN" sz="2400" b="1" dirty="0">
                <a:solidFill>
                  <a:srgbClr val="000000"/>
                </a:solidFill>
                <a:latin typeface="仿宋_GB2312" pitchFamily="49" charset="-122"/>
                <a:ea typeface="仿宋_GB2312" pitchFamily="49" charset="-122"/>
              </a:rPr>
              <a:t>)</a:t>
            </a:r>
            <a:r>
              <a:rPr kumimoji="1" lang="zh-CN" altLang="en-US" sz="2400" b="1" dirty="0">
                <a:solidFill>
                  <a:srgbClr val="000000"/>
                </a:solidFill>
                <a:latin typeface="仿宋_GB2312" pitchFamily="49" charset="-122"/>
                <a:ea typeface="仿宋_GB2312" pitchFamily="49" charset="-122"/>
              </a:rPr>
              <a:t>通过气球实验发现这种来自地球外的</a:t>
            </a:r>
            <a:r>
              <a:rPr kumimoji="1" lang="zh-CN" altLang="en-US" sz="2400" b="1" dirty="0">
                <a:solidFill>
                  <a:srgbClr val="000000"/>
                </a:solidFill>
                <a:latin typeface="Times New Roman" panose="02020603050405020304" pitchFamily="18" charset="0"/>
                <a:ea typeface="仿宋_GB2312" pitchFamily="49" charset="-122"/>
              </a:rPr>
              <a:t>“</a:t>
            </a:r>
            <a:r>
              <a:rPr kumimoji="1" lang="zh-CN" altLang="en-US" sz="2400" b="1" dirty="0">
                <a:solidFill>
                  <a:srgbClr val="000000"/>
                </a:solidFill>
                <a:latin typeface="仿宋_GB2312" pitchFamily="49" charset="-122"/>
                <a:ea typeface="仿宋_GB2312" pitchFamily="49" charset="-122"/>
              </a:rPr>
              <a:t>辐射</a:t>
            </a:r>
            <a:r>
              <a:rPr kumimoji="1" lang="zh-CN" altLang="en-US" sz="2400" b="1" dirty="0">
                <a:solidFill>
                  <a:srgbClr val="000000"/>
                </a:solidFill>
                <a:latin typeface="Times New Roman" panose="02020603050405020304" pitchFamily="18" charset="0"/>
                <a:ea typeface="仿宋_GB2312" pitchFamily="49" charset="-122"/>
              </a:rPr>
              <a:t>”</a:t>
            </a:r>
            <a:r>
              <a:rPr kumimoji="1" lang="zh-CN" altLang="en-US" sz="2400" b="1" dirty="0">
                <a:solidFill>
                  <a:srgbClr val="000000"/>
                </a:solidFill>
                <a:latin typeface="仿宋_GB2312" pitchFamily="49" charset="-122"/>
                <a:ea typeface="仿宋_GB2312" pitchFamily="49" charset="-122"/>
              </a:rPr>
              <a:t>。</a:t>
            </a:r>
          </a:p>
          <a:p>
            <a:pPr fontAlgn="base">
              <a:spcBef>
                <a:spcPct val="0"/>
              </a:spcBef>
              <a:spcAft>
                <a:spcPct val="0"/>
              </a:spcAft>
            </a:pPr>
            <a:endParaRPr kumimoji="1" lang="zh-CN" altLang="en-US" sz="2400" b="1" dirty="0">
              <a:solidFill>
                <a:srgbClr val="CC0099"/>
              </a:solidFill>
              <a:latin typeface="仿宋_GB2312" pitchFamily="49" charset="-122"/>
              <a:ea typeface="仿宋_GB2312" pitchFamily="49" charset="-122"/>
            </a:endParaRPr>
          </a:p>
          <a:p>
            <a:pPr fontAlgn="base">
              <a:spcBef>
                <a:spcPct val="0"/>
              </a:spcBef>
              <a:spcAft>
                <a:spcPct val="0"/>
              </a:spcAft>
            </a:pPr>
            <a:r>
              <a:rPr lang="zh-CN" altLang="en-US" sz="2400" b="1" dirty="0">
                <a:solidFill>
                  <a:srgbClr val="0000CC"/>
                </a:solidFill>
                <a:latin typeface="仿宋_GB2312" pitchFamily="49" charset="-122"/>
                <a:ea typeface="仿宋_GB2312" pitchFamily="49" charset="-122"/>
              </a:rPr>
              <a:t>赫斯 在</a:t>
            </a:r>
            <a:r>
              <a:rPr lang="en-US" altLang="zh-CN" sz="2400" b="1" dirty="0">
                <a:solidFill>
                  <a:srgbClr val="0000CC"/>
                </a:solidFill>
                <a:latin typeface="仿宋_GB2312" pitchFamily="49" charset="-122"/>
                <a:ea typeface="仿宋_GB2312" pitchFamily="49" charset="-122"/>
              </a:rPr>
              <a:t>5350</a:t>
            </a:r>
            <a:r>
              <a:rPr lang="zh-CN" altLang="en-US" sz="2400" b="1" dirty="0">
                <a:solidFill>
                  <a:srgbClr val="0000CC"/>
                </a:solidFill>
                <a:latin typeface="仿宋_GB2312" pitchFamily="49" charset="-122"/>
                <a:ea typeface="仿宋_GB2312" pitchFamily="49" charset="-122"/>
              </a:rPr>
              <a:t>多米的高空中，通过</a:t>
            </a:r>
            <a:r>
              <a:rPr lang="en-US" altLang="zh-CN" sz="2400" b="1" dirty="0">
                <a:solidFill>
                  <a:srgbClr val="0000CC"/>
                </a:solidFill>
                <a:latin typeface="仿宋_GB2312" pitchFamily="49" charset="-122"/>
                <a:ea typeface="仿宋_GB2312" pitchFamily="49" charset="-122"/>
              </a:rPr>
              <a:t>6</a:t>
            </a:r>
            <a:r>
              <a:rPr kumimoji="1" lang="zh-CN" altLang="en-US" sz="2400" b="1" dirty="0">
                <a:solidFill>
                  <a:srgbClr val="0000CC"/>
                </a:solidFill>
                <a:latin typeface="仿宋_GB2312" pitchFamily="49" charset="-122"/>
                <a:ea typeface="仿宋_GB2312" pitchFamily="49" charset="-122"/>
              </a:rPr>
              <a:t>小时飞行，测得高空空气的电离率是地面的</a:t>
            </a:r>
            <a:r>
              <a:rPr kumimoji="1" lang="en-US" altLang="zh-CN" sz="2400" b="1" dirty="0">
                <a:solidFill>
                  <a:srgbClr val="0000CC"/>
                </a:solidFill>
                <a:latin typeface="仿宋_GB2312" pitchFamily="49" charset="-122"/>
                <a:ea typeface="仿宋_GB2312" pitchFamily="49" charset="-122"/>
              </a:rPr>
              <a:t>2</a:t>
            </a:r>
            <a:r>
              <a:rPr kumimoji="1" lang="zh-CN" altLang="en-US" sz="2400" b="1" dirty="0">
                <a:solidFill>
                  <a:srgbClr val="0000CC"/>
                </a:solidFill>
                <a:latin typeface="仿宋_GB2312" pitchFamily="49" charset="-122"/>
                <a:ea typeface="仿宋_GB2312" pitchFamily="49" charset="-122"/>
              </a:rPr>
              <a:t>倍。说明这种电离是由地球外边的</a:t>
            </a:r>
            <a:r>
              <a:rPr kumimoji="1" lang="zh-CN" altLang="en-US" sz="2400" b="1" dirty="0">
                <a:solidFill>
                  <a:srgbClr val="0000CC"/>
                </a:solidFill>
                <a:latin typeface="Times New Roman" panose="02020603050405020304" pitchFamily="18" charset="0"/>
                <a:ea typeface="仿宋_GB2312" pitchFamily="49" charset="-122"/>
              </a:rPr>
              <a:t>“</a:t>
            </a:r>
            <a:r>
              <a:rPr kumimoji="1" lang="zh-CN" altLang="en-US" sz="2400" b="1" dirty="0">
                <a:solidFill>
                  <a:srgbClr val="0000CC"/>
                </a:solidFill>
                <a:latin typeface="仿宋_GB2312" pitchFamily="49" charset="-122"/>
                <a:ea typeface="仿宋_GB2312" pitchFamily="49" charset="-122"/>
              </a:rPr>
              <a:t>辐射</a:t>
            </a:r>
            <a:r>
              <a:rPr kumimoji="1" lang="zh-CN" altLang="en-US" sz="2400" b="1" dirty="0">
                <a:solidFill>
                  <a:srgbClr val="0000CC"/>
                </a:solidFill>
                <a:latin typeface="Times New Roman" panose="02020603050405020304" pitchFamily="18" charset="0"/>
                <a:ea typeface="仿宋_GB2312" pitchFamily="49" charset="-122"/>
              </a:rPr>
              <a:t>”</a:t>
            </a:r>
            <a:r>
              <a:rPr kumimoji="1" lang="zh-CN" altLang="en-US" sz="2400" b="1" dirty="0">
                <a:solidFill>
                  <a:srgbClr val="0000CC"/>
                </a:solidFill>
                <a:latin typeface="仿宋_GB2312" pitchFamily="49" charset="-122"/>
                <a:ea typeface="仿宋_GB2312" pitchFamily="49" charset="-122"/>
              </a:rPr>
              <a:t> （宇宙线）所致。</a:t>
            </a:r>
          </a:p>
        </p:txBody>
      </p:sp>
      <p:grpSp>
        <p:nvGrpSpPr>
          <p:cNvPr id="21508" name="Group 4"/>
          <p:cNvGrpSpPr>
            <a:grpSpLocks/>
          </p:cNvGrpSpPr>
          <p:nvPr/>
        </p:nvGrpSpPr>
        <p:grpSpPr bwMode="auto">
          <a:xfrm>
            <a:off x="2969117" y="987426"/>
            <a:ext cx="5940425" cy="4810125"/>
            <a:chOff x="2018" y="572"/>
            <a:chExt cx="3742" cy="3030"/>
          </a:xfrm>
        </p:grpSpPr>
        <p:pic>
          <p:nvPicPr>
            <p:cNvPr id="21509" name="Picture 5" descr="hess_land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4" y="572"/>
              <a:ext cx="2136" cy="3030"/>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8" y="709"/>
              <a:ext cx="1517" cy="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511" name="Rectangle 7"/>
          <p:cNvSpPr>
            <a:spLocks noChangeArrowheads="1"/>
          </p:cNvSpPr>
          <p:nvPr/>
        </p:nvSpPr>
        <p:spPr bwMode="auto">
          <a:xfrm rot="10800000" flipV="1">
            <a:off x="4279598" y="5989640"/>
            <a:ext cx="58689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3600" b="1" dirty="0">
                <a:solidFill>
                  <a:srgbClr val="FF0000"/>
                </a:solidFill>
              </a:rPr>
              <a:t>1936</a:t>
            </a:r>
            <a:r>
              <a:rPr lang="zh-CN" altLang="en-US" sz="3600" b="1" dirty="0">
                <a:solidFill>
                  <a:srgbClr val="FF0000"/>
                </a:solidFill>
              </a:rPr>
              <a:t>年获得</a:t>
            </a:r>
            <a:r>
              <a:rPr lang="zh-CN" altLang="en-US" sz="3600" b="1" dirty="0">
                <a:solidFill>
                  <a:srgbClr val="000000"/>
                </a:solidFill>
              </a:rPr>
              <a:t>诺贝尔</a:t>
            </a:r>
            <a:r>
              <a:rPr lang="zh-CN" altLang="en-US" sz="3600" b="1" dirty="0">
                <a:solidFill>
                  <a:srgbClr val="FF0000"/>
                </a:solidFill>
              </a:rPr>
              <a:t>物理学奖</a:t>
            </a:r>
          </a:p>
        </p:txBody>
      </p:sp>
      <p:pic>
        <p:nvPicPr>
          <p:cNvPr id="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2211" y="1372028"/>
            <a:ext cx="3059113"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37023896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12192000" cy="1143000"/>
          </a:xfrm>
        </p:spPr>
        <p:txBody>
          <a:bodyPr/>
          <a:lstStyle/>
          <a:p>
            <a:r>
              <a:rPr lang="zh-CN" altLang="en-US" b="1" dirty="0" smtClean="0">
                <a:latin typeface="+mn-ea"/>
                <a:ea typeface="+mn-ea"/>
              </a:rPr>
              <a:t>银河系巨大的</a:t>
            </a:r>
            <a:r>
              <a:rPr lang="en-US" altLang="zh-CN" b="1" dirty="0" smtClean="0">
                <a:latin typeface="+mn-ea"/>
                <a:ea typeface="+mn-ea"/>
              </a:rPr>
              <a:t>GeV</a:t>
            </a:r>
            <a:r>
              <a:rPr lang="zh-CN" altLang="en-US" b="1" dirty="0" smtClean="0">
                <a:latin typeface="+mn-ea"/>
                <a:ea typeface="+mn-ea"/>
              </a:rPr>
              <a:t>伽马射线泡泡：</a:t>
            </a:r>
            <a:r>
              <a:rPr lang="en-US" altLang="zh-CN" b="1" dirty="0" smtClean="0">
                <a:latin typeface="Times New Roman" panose="02020603050405020304" pitchFamily="18" charset="0"/>
                <a:ea typeface="+mn-ea"/>
                <a:cs typeface="Times New Roman" panose="02020603050405020304" pitchFamily="18" charset="0"/>
              </a:rPr>
              <a:t>Fermi Bubbles</a:t>
            </a:r>
            <a:endParaRPr lang="zh-CN" altLang="en-US" b="1" dirty="0">
              <a:latin typeface="Times New Roman" panose="02020603050405020304" pitchFamily="18" charset="0"/>
              <a:ea typeface="+mn-ea"/>
              <a:cs typeface="Times New Roman" panose="02020603050405020304" pitchFamily="18" charset="0"/>
            </a:endParaRPr>
          </a:p>
        </p:txBody>
      </p:sp>
      <p:pic>
        <p:nvPicPr>
          <p:cNvPr id="5" name="内容占位符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176471"/>
            <a:ext cx="5569335" cy="3132751"/>
          </a:xfrm>
        </p:spPr>
      </p:pic>
      <p:pic>
        <p:nvPicPr>
          <p:cNvPr id="7" name="图片 6"/>
          <p:cNvPicPr>
            <a:picLocks noChangeAspect="1"/>
          </p:cNvPicPr>
          <p:nvPr/>
        </p:nvPicPr>
        <p:blipFill>
          <a:blip r:embed="rId4"/>
          <a:stretch>
            <a:fillRect/>
          </a:stretch>
        </p:blipFill>
        <p:spPr>
          <a:xfrm>
            <a:off x="5569336" y="2000537"/>
            <a:ext cx="6622664" cy="3484618"/>
          </a:xfrm>
          <a:prstGeom prst="rect">
            <a:avLst/>
          </a:prstGeom>
        </p:spPr>
      </p:pic>
      <p:sp>
        <p:nvSpPr>
          <p:cNvPr id="3" name="文本框 2"/>
          <p:cNvSpPr txBox="1"/>
          <p:nvPr/>
        </p:nvSpPr>
        <p:spPr>
          <a:xfrm>
            <a:off x="1731265" y="1473889"/>
            <a:ext cx="3004349" cy="646331"/>
          </a:xfrm>
          <a:prstGeom prst="rect">
            <a:avLst/>
          </a:prstGeom>
          <a:noFill/>
        </p:spPr>
        <p:txBody>
          <a:bodyPr wrap="none" rtlCol="0">
            <a:spAutoFit/>
          </a:bodyPr>
          <a:lstStyle/>
          <a:p>
            <a:r>
              <a:rPr lang="en-US" altLang="zh-CN" sz="3600" b="1" dirty="0">
                <a:solidFill>
                  <a:srgbClr val="0000FF"/>
                </a:solidFill>
              </a:rPr>
              <a:t>10</a:t>
            </a:r>
            <a:r>
              <a:rPr lang="en-US" altLang="zh-CN" sz="3600" b="1" baseline="30000" dirty="0">
                <a:solidFill>
                  <a:srgbClr val="0000FF"/>
                </a:solidFill>
              </a:rPr>
              <a:t>37-38</a:t>
            </a:r>
            <a:r>
              <a:rPr lang="zh-CN" altLang="en-US" sz="3600" b="1" dirty="0">
                <a:solidFill>
                  <a:srgbClr val="0000FF"/>
                </a:solidFill>
              </a:rPr>
              <a:t>尔格</a:t>
            </a:r>
            <a:r>
              <a:rPr lang="en-US" altLang="zh-CN" sz="3600" b="1" dirty="0">
                <a:solidFill>
                  <a:srgbClr val="0000FF"/>
                </a:solidFill>
              </a:rPr>
              <a:t>/</a:t>
            </a:r>
            <a:r>
              <a:rPr lang="zh-CN" altLang="en-US" sz="3600" b="1" dirty="0">
                <a:solidFill>
                  <a:srgbClr val="0000FF"/>
                </a:solidFill>
              </a:rPr>
              <a:t>秒</a:t>
            </a:r>
          </a:p>
        </p:txBody>
      </p:sp>
      <p:sp>
        <p:nvSpPr>
          <p:cNvPr id="4" name="文本框 3"/>
          <p:cNvSpPr txBox="1"/>
          <p:nvPr/>
        </p:nvSpPr>
        <p:spPr>
          <a:xfrm>
            <a:off x="6285722" y="3298636"/>
            <a:ext cx="2690480" cy="461665"/>
          </a:xfrm>
          <a:prstGeom prst="rect">
            <a:avLst/>
          </a:prstGeom>
          <a:noFill/>
        </p:spPr>
        <p:txBody>
          <a:bodyPr wrap="none" rtlCol="0">
            <a:spAutoFit/>
          </a:bodyPr>
          <a:lstStyle/>
          <a:p>
            <a:r>
              <a:rPr lang="en-US" altLang="zh-CN" sz="2400" b="1" dirty="0">
                <a:solidFill>
                  <a:srgbClr val="0000FF"/>
                </a:solidFill>
              </a:rPr>
              <a:t>Fermi-LAT（2014）</a:t>
            </a:r>
            <a:endParaRPr lang="zh-CN" altLang="en-US" sz="2400" b="1" dirty="0">
              <a:solidFill>
                <a:srgbClr val="0000FF"/>
              </a:solidFill>
            </a:endParaRPr>
          </a:p>
        </p:txBody>
      </p:sp>
      <p:sp>
        <p:nvSpPr>
          <p:cNvPr id="6" name="文本框 5"/>
          <p:cNvSpPr txBox="1"/>
          <p:nvPr/>
        </p:nvSpPr>
        <p:spPr>
          <a:xfrm>
            <a:off x="9960235" y="2971798"/>
            <a:ext cx="2231765" cy="461665"/>
          </a:xfrm>
          <a:prstGeom prst="rect">
            <a:avLst/>
          </a:prstGeom>
          <a:noFill/>
        </p:spPr>
        <p:txBody>
          <a:bodyPr wrap="none" rtlCol="0">
            <a:spAutoFit/>
          </a:bodyPr>
          <a:lstStyle/>
          <a:p>
            <a:r>
              <a:rPr lang="en-US" altLang="zh-CN" sz="2400" b="1" dirty="0">
                <a:solidFill>
                  <a:prstClr val="black"/>
                </a:solidFill>
              </a:rPr>
              <a:t>HAWC</a:t>
            </a:r>
            <a:r>
              <a:rPr lang="zh-CN" altLang="en-US" sz="2400" b="1" dirty="0">
                <a:solidFill>
                  <a:prstClr val="black"/>
                </a:solidFill>
              </a:rPr>
              <a:t>（</a:t>
            </a:r>
            <a:r>
              <a:rPr lang="en-US" altLang="zh-CN" sz="2400" b="1" dirty="0">
                <a:solidFill>
                  <a:prstClr val="black"/>
                </a:solidFill>
              </a:rPr>
              <a:t>2016</a:t>
            </a:r>
            <a:r>
              <a:rPr lang="zh-CN" altLang="en-US" sz="2400" b="1" dirty="0">
                <a:solidFill>
                  <a:prstClr val="black"/>
                </a:solidFill>
              </a:rPr>
              <a:t>）</a:t>
            </a:r>
          </a:p>
        </p:txBody>
      </p:sp>
      <p:sp>
        <p:nvSpPr>
          <p:cNvPr id="8" name="文本框 7"/>
          <p:cNvSpPr txBox="1"/>
          <p:nvPr/>
        </p:nvSpPr>
        <p:spPr>
          <a:xfrm>
            <a:off x="2045368" y="5544835"/>
            <a:ext cx="1276311" cy="523220"/>
          </a:xfrm>
          <a:prstGeom prst="rect">
            <a:avLst/>
          </a:prstGeom>
          <a:noFill/>
        </p:spPr>
        <p:txBody>
          <a:bodyPr wrap="none" rtlCol="0">
            <a:spAutoFit/>
          </a:bodyPr>
          <a:lstStyle/>
          <a:p>
            <a:r>
              <a:rPr lang="en-US" altLang="zh-CN" sz="2800" b="1" dirty="0">
                <a:solidFill>
                  <a:prstClr val="black"/>
                </a:solidFill>
              </a:rPr>
              <a:t>2010</a:t>
            </a:r>
            <a:r>
              <a:rPr lang="zh-CN" altLang="en-US" sz="2800" b="1" dirty="0">
                <a:solidFill>
                  <a:prstClr val="black"/>
                </a:solidFill>
              </a:rPr>
              <a:t>年</a:t>
            </a:r>
          </a:p>
        </p:txBody>
      </p:sp>
      <p:sp>
        <p:nvSpPr>
          <p:cNvPr id="11" name="文本框 10"/>
          <p:cNvSpPr txBox="1"/>
          <p:nvPr/>
        </p:nvSpPr>
        <p:spPr>
          <a:xfrm>
            <a:off x="9842862" y="5699055"/>
            <a:ext cx="1272528" cy="523220"/>
          </a:xfrm>
          <a:prstGeom prst="rect">
            <a:avLst/>
          </a:prstGeom>
          <a:noFill/>
        </p:spPr>
        <p:txBody>
          <a:bodyPr wrap="none" rtlCol="0">
            <a:spAutoFit/>
          </a:bodyPr>
          <a:lstStyle/>
          <a:p>
            <a:r>
              <a:rPr lang="en-US" altLang="zh-CN" sz="2800" b="1" dirty="0">
                <a:solidFill>
                  <a:prstClr val="black"/>
                </a:solidFill>
              </a:rPr>
              <a:t>100TeV</a:t>
            </a:r>
            <a:endParaRPr lang="zh-CN" altLang="en-US" sz="2800" b="1" dirty="0">
              <a:solidFill>
                <a:prstClr val="black"/>
              </a:solidFill>
            </a:endParaRPr>
          </a:p>
        </p:txBody>
      </p:sp>
      <p:cxnSp>
        <p:nvCxnSpPr>
          <p:cNvPr id="13" name="直接箭头连接符 12"/>
          <p:cNvCxnSpPr/>
          <p:nvPr/>
        </p:nvCxnSpPr>
        <p:spPr>
          <a:xfrm flipH="1" flipV="1">
            <a:off x="11115040" y="5542914"/>
            <a:ext cx="5018" cy="9937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文本框 13"/>
              <p:cNvSpPr txBox="1"/>
              <p:nvPr/>
            </p:nvSpPr>
            <p:spPr>
              <a:xfrm>
                <a:off x="5582365" y="1377615"/>
                <a:ext cx="1027269" cy="8180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800" i="1">
                              <a:solidFill>
                                <a:srgbClr val="FF0000"/>
                              </a:solidFill>
                              <a:latin typeface="Cambria Math" panose="02040503050406030204" pitchFamily="18" charset="0"/>
                            </a:rPr>
                          </m:ctrlPr>
                        </m:sSupPr>
                        <m:e>
                          <m:r>
                            <a:rPr lang="en-US" altLang="zh-CN" sz="2800" i="1">
                              <a:solidFill>
                                <a:srgbClr val="FF0000"/>
                              </a:solidFill>
                              <a:latin typeface="Cambria Math" panose="02040503050406030204" pitchFamily="18" charset="0"/>
                            </a:rPr>
                            <m:t>𝐸</m:t>
                          </m:r>
                        </m:e>
                        <m:sup>
                          <m:r>
                            <a:rPr lang="en-US" altLang="zh-CN" sz="2800" i="1">
                              <a:solidFill>
                                <a:srgbClr val="FF0000"/>
                              </a:solidFill>
                              <a:latin typeface="Cambria Math" panose="02040503050406030204" pitchFamily="18" charset="0"/>
                            </a:rPr>
                            <m:t>2</m:t>
                          </m:r>
                        </m:sup>
                      </m:sSup>
                      <m:f>
                        <m:fPr>
                          <m:ctrlPr>
                            <a:rPr lang="en-US" altLang="zh-CN" sz="2800" i="1">
                              <a:solidFill>
                                <a:srgbClr val="FF0000"/>
                              </a:solidFill>
                              <a:latin typeface="Cambria Math" panose="02040503050406030204" pitchFamily="18" charset="0"/>
                            </a:rPr>
                          </m:ctrlPr>
                        </m:fPr>
                        <m:num>
                          <m:r>
                            <a:rPr lang="en-US" altLang="zh-CN" sz="2800" i="1">
                              <a:solidFill>
                                <a:srgbClr val="FF0000"/>
                              </a:solidFill>
                              <a:latin typeface="Cambria Math" panose="02040503050406030204" pitchFamily="18" charset="0"/>
                            </a:rPr>
                            <m:t>𝑑𝑁</m:t>
                          </m:r>
                        </m:num>
                        <m:den>
                          <m:r>
                            <a:rPr lang="en-US" altLang="zh-CN" sz="2800" i="1">
                              <a:solidFill>
                                <a:srgbClr val="FF0000"/>
                              </a:solidFill>
                              <a:latin typeface="Cambria Math" panose="02040503050406030204" pitchFamily="18" charset="0"/>
                            </a:rPr>
                            <m:t>𝑑𝐸</m:t>
                          </m:r>
                        </m:den>
                      </m:f>
                    </m:oMath>
                  </m:oMathPara>
                </a14:m>
                <a:endParaRPr lang="zh-CN" altLang="en-US" sz="2800" dirty="0">
                  <a:solidFill>
                    <a:srgbClr val="FF0000"/>
                  </a:solidFill>
                </a:endParaRPr>
              </a:p>
            </p:txBody>
          </p:sp>
        </mc:Choice>
        <mc:Fallback xmlns="">
          <p:sp>
            <p:nvSpPr>
              <p:cNvPr id="14" name="文本框 13"/>
              <p:cNvSpPr txBox="1">
                <a:spLocks noRot="1" noChangeAspect="1" noMove="1" noResize="1" noEditPoints="1" noAdjustHandles="1" noChangeArrowheads="1" noChangeShapeType="1" noTextEdit="1"/>
              </p:cNvSpPr>
              <p:nvPr/>
            </p:nvSpPr>
            <p:spPr>
              <a:xfrm>
                <a:off x="5582365" y="1377615"/>
                <a:ext cx="1027269" cy="818044"/>
              </a:xfrm>
              <a:prstGeom prst="rect">
                <a:avLst/>
              </a:prstGeom>
              <a:blipFill rotWithShape="0">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61613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1" y="365125"/>
            <a:ext cx="3862892" cy="1325563"/>
          </a:xfrm>
        </p:spPr>
        <p:txBody>
          <a:bodyPr/>
          <a:lstStyle/>
          <a:p>
            <a:pPr algn="ctr"/>
            <a:r>
              <a:rPr lang="zh-CN" altLang="en-US" b="1" dirty="0" smtClean="0"/>
              <a:t>伽马射线暴</a:t>
            </a:r>
            <a:endParaRPr lang="zh-CN" altLang="en-US" b="1" dirty="0"/>
          </a:p>
        </p:txBody>
      </p:sp>
      <p:pic>
        <p:nvPicPr>
          <p:cNvPr id="7" name="内容占位符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985023"/>
            <a:ext cx="5141496" cy="4125892"/>
          </a:xfrm>
        </p:spPr>
      </p:pic>
      <p:pic>
        <p:nvPicPr>
          <p:cNvPr id="6" name="图片 5"/>
          <p:cNvPicPr>
            <a:picLocks noChangeAspect="1"/>
          </p:cNvPicPr>
          <p:nvPr/>
        </p:nvPicPr>
        <p:blipFill>
          <a:blip r:embed="rId4"/>
          <a:stretch>
            <a:fillRect/>
          </a:stretch>
        </p:blipFill>
        <p:spPr>
          <a:xfrm>
            <a:off x="5141496" y="129092"/>
            <a:ext cx="7039746" cy="6227468"/>
          </a:xfrm>
          <a:prstGeom prst="rect">
            <a:avLst/>
          </a:prstGeom>
        </p:spPr>
      </p:pic>
    </p:spTree>
    <p:extLst>
      <p:ext uri="{BB962C8B-B14F-4D97-AF65-F5344CB8AC3E}">
        <p14:creationId xmlns:p14="http://schemas.microsoft.com/office/powerpoint/2010/main" val="11130799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1536" y="1"/>
            <a:ext cx="6224772" cy="315615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5672" y="3455730"/>
            <a:ext cx="4955554" cy="320562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961" y="3641427"/>
            <a:ext cx="5901536" cy="3019927"/>
          </a:xfrm>
          <a:prstGeom prst="rect">
            <a:avLst/>
          </a:prstGeom>
        </p:spPr>
      </p:pic>
      <p:sp>
        <p:nvSpPr>
          <p:cNvPr id="5" name="文本框 4"/>
          <p:cNvSpPr txBox="1"/>
          <p:nvPr/>
        </p:nvSpPr>
        <p:spPr>
          <a:xfrm>
            <a:off x="432619" y="462116"/>
            <a:ext cx="4699820" cy="1446550"/>
          </a:xfrm>
          <a:prstGeom prst="rect">
            <a:avLst/>
          </a:prstGeom>
          <a:noFill/>
        </p:spPr>
        <p:txBody>
          <a:bodyPr wrap="square" rtlCol="0">
            <a:spAutoFit/>
          </a:bodyPr>
          <a:lstStyle/>
          <a:p>
            <a:pPr algn="ctr"/>
            <a:r>
              <a:rPr lang="zh-CN" altLang="en-US" sz="4400" b="1" dirty="0" smtClean="0"/>
              <a:t>多信使观测宇宙线的强子源</a:t>
            </a:r>
            <a:endParaRPr lang="zh-CN" altLang="en-US" sz="4400" b="1" dirty="0"/>
          </a:p>
        </p:txBody>
      </p:sp>
      <p:sp>
        <p:nvSpPr>
          <p:cNvPr id="6" name="Text Box 4"/>
          <p:cNvSpPr txBox="1">
            <a:spLocks noChangeArrowheads="1"/>
          </p:cNvSpPr>
          <p:nvPr/>
        </p:nvSpPr>
        <p:spPr bwMode="auto">
          <a:xfrm>
            <a:off x="1310993" y="2315107"/>
            <a:ext cx="4319588"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defPPr>
              <a:defRPr lang="en-GB"/>
            </a:defPPr>
            <a:lvl1pPr algn="l" defTabSz="457200" rtl="0" fontAlgn="base" hangingPunct="0">
              <a:lnSpc>
                <a:spcPct val="93000"/>
              </a:lnSpc>
              <a:spcBef>
                <a:spcPct val="0"/>
              </a:spcBef>
              <a:spcAft>
                <a:spcPct val="0"/>
              </a:spcAft>
              <a:buClr>
                <a:srgbClr val="000000"/>
              </a:buClr>
              <a:buSzPct val="45000"/>
              <a:buFont typeface="Wingdings" panose="05000000000000000000" pitchFamily="2" charset="2"/>
              <a:defRPr sz="2400" kern="1200">
                <a:solidFill>
                  <a:schemeClr val="tx1"/>
                </a:solidFill>
                <a:latin typeface="Times New Roman" panose="02020603050405020304" pitchFamily="18" charset="0"/>
                <a:ea typeface="+mn-ea"/>
                <a:cs typeface="+mn-cs"/>
              </a:defRPr>
            </a:lvl1pPr>
            <a:lvl2pPr marL="431800" indent="-215900" algn="l" defTabSz="457200" rtl="0" fontAlgn="base" hangingPunct="0">
              <a:lnSpc>
                <a:spcPct val="93000"/>
              </a:lnSpc>
              <a:spcBef>
                <a:spcPct val="0"/>
              </a:spcBef>
              <a:spcAft>
                <a:spcPct val="0"/>
              </a:spcAft>
              <a:buClr>
                <a:srgbClr val="000000"/>
              </a:buClr>
              <a:buSzPct val="45000"/>
              <a:buFont typeface="Wingdings" panose="05000000000000000000" pitchFamily="2" charset="2"/>
              <a:defRPr sz="2400" kern="1200">
                <a:solidFill>
                  <a:schemeClr val="tx1"/>
                </a:solidFill>
                <a:latin typeface="Times New Roman" panose="02020603050405020304" pitchFamily="18" charset="0"/>
                <a:ea typeface="+mn-ea"/>
                <a:cs typeface="+mn-cs"/>
              </a:defRPr>
            </a:lvl2pPr>
            <a:lvl3pPr marL="647700" indent="-215900" algn="l" defTabSz="457200" rtl="0" fontAlgn="base" hangingPunct="0">
              <a:lnSpc>
                <a:spcPct val="93000"/>
              </a:lnSpc>
              <a:spcBef>
                <a:spcPct val="0"/>
              </a:spcBef>
              <a:spcAft>
                <a:spcPct val="0"/>
              </a:spcAft>
              <a:buClr>
                <a:srgbClr val="000000"/>
              </a:buClr>
              <a:buSzPct val="45000"/>
              <a:buFont typeface="Wingdings" panose="05000000000000000000" pitchFamily="2" charset="2"/>
              <a:defRPr sz="2400" kern="1200">
                <a:solidFill>
                  <a:schemeClr val="tx1"/>
                </a:solidFill>
                <a:latin typeface="Times New Roman" panose="02020603050405020304" pitchFamily="18" charset="0"/>
                <a:ea typeface="+mn-ea"/>
                <a:cs typeface="+mn-cs"/>
              </a:defRPr>
            </a:lvl3pPr>
            <a:lvl4pPr marL="863600" indent="-215900" algn="l" defTabSz="457200" rtl="0" fontAlgn="base" hangingPunct="0">
              <a:lnSpc>
                <a:spcPct val="93000"/>
              </a:lnSpc>
              <a:spcBef>
                <a:spcPct val="0"/>
              </a:spcBef>
              <a:spcAft>
                <a:spcPct val="0"/>
              </a:spcAft>
              <a:buClr>
                <a:srgbClr val="000000"/>
              </a:buClr>
              <a:buSzPct val="45000"/>
              <a:buFont typeface="Wingdings" panose="05000000000000000000" pitchFamily="2" charset="2"/>
              <a:defRPr sz="2400" kern="1200">
                <a:solidFill>
                  <a:schemeClr val="tx1"/>
                </a:solidFill>
                <a:latin typeface="Times New Roman" panose="02020603050405020304" pitchFamily="18" charset="0"/>
                <a:ea typeface="+mn-ea"/>
                <a:cs typeface="+mn-cs"/>
              </a:defRPr>
            </a:lvl4pPr>
            <a:lvl5pPr marL="1079500" indent="-215900" algn="l" defTabSz="457200" rtl="0" fontAlgn="base" hangingPunct="0">
              <a:lnSpc>
                <a:spcPct val="93000"/>
              </a:lnSpc>
              <a:spcBef>
                <a:spcPct val="0"/>
              </a:spcBef>
              <a:spcAft>
                <a:spcPct val="0"/>
              </a:spcAft>
              <a:buClr>
                <a:srgbClr val="000000"/>
              </a:buClr>
              <a:buSzPct val="45000"/>
              <a:buFont typeface="Wingdings" panose="05000000000000000000" pitchFamily="2" charset="2"/>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GB" altLang="zh-CN" sz="1200" b="1">
                <a:latin typeface="Arial" panose="020B0604020202020204" pitchFamily="34" charset="0"/>
              </a:rPr>
              <a:t>The IceCube Collaboration et al. Science 2018;science.aat1378</a:t>
            </a:r>
          </a:p>
        </p:txBody>
      </p:sp>
    </p:spTree>
    <p:extLst>
      <p:ext uri="{BB962C8B-B14F-4D97-AF65-F5344CB8AC3E}">
        <p14:creationId xmlns:p14="http://schemas.microsoft.com/office/powerpoint/2010/main" val="7901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2648" y="2621902"/>
            <a:ext cx="6246855" cy="27672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图片 1"/>
          <p:cNvPicPr>
            <a:picLocks noChangeAspect="1"/>
          </p:cNvPicPr>
          <p:nvPr/>
        </p:nvPicPr>
        <p:blipFill>
          <a:blip r:embed="rId3"/>
          <a:stretch>
            <a:fillRect/>
          </a:stretch>
        </p:blipFill>
        <p:spPr>
          <a:xfrm>
            <a:off x="267627" y="1970444"/>
            <a:ext cx="5006901" cy="3921064"/>
          </a:xfrm>
          <a:prstGeom prst="rect">
            <a:avLst/>
          </a:prstGeom>
        </p:spPr>
      </p:pic>
      <p:sp>
        <p:nvSpPr>
          <p:cNvPr id="4" name="文本框 3"/>
          <p:cNvSpPr txBox="1"/>
          <p:nvPr/>
        </p:nvSpPr>
        <p:spPr>
          <a:xfrm>
            <a:off x="1358962" y="452867"/>
            <a:ext cx="9583073" cy="769441"/>
          </a:xfrm>
          <a:prstGeom prst="rect">
            <a:avLst/>
          </a:prstGeom>
          <a:noFill/>
        </p:spPr>
        <p:txBody>
          <a:bodyPr wrap="none" rtlCol="0">
            <a:spAutoFit/>
          </a:bodyPr>
          <a:lstStyle/>
          <a:p>
            <a:r>
              <a:rPr lang="zh-CN" altLang="en-US" sz="4400" b="1" dirty="0" smtClean="0">
                <a:solidFill>
                  <a:srgbClr val="000000"/>
                </a:solidFill>
              </a:rPr>
              <a:t>极高能宇宙线的</a:t>
            </a:r>
            <a:r>
              <a:rPr lang="zh-CN" altLang="en-US" sz="4400" b="1" smtClean="0">
                <a:solidFill>
                  <a:srgbClr val="000000"/>
                </a:solidFill>
              </a:rPr>
              <a:t>各向异性与河</a:t>
            </a:r>
            <a:r>
              <a:rPr lang="zh-CN" altLang="en-US" sz="4400" b="1">
                <a:solidFill>
                  <a:srgbClr val="000000"/>
                </a:solidFill>
              </a:rPr>
              <a:t>外</a:t>
            </a:r>
            <a:r>
              <a:rPr lang="zh-CN" altLang="en-US" sz="4400" b="1" smtClean="0">
                <a:solidFill>
                  <a:srgbClr val="000000"/>
                </a:solidFill>
              </a:rPr>
              <a:t>起源</a:t>
            </a:r>
            <a:endParaRPr lang="zh-CN" altLang="en-US" sz="4400" b="1" dirty="0">
              <a:solidFill>
                <a:srgbClr val="000000"/>
              </a:solidFill>
            </a:endParaRPr>
          </a:p>
        </p:txBody>
      </p:sp>
      <p:sp>
        <p:nvSpPr>
          <p:cNvPr id="5" name="矩形 4"/>
          <p:cNvSpPr/>
          <p:nvPr/>
        </p:nvSpPr>
        <p:spPr>
          <a:xfrm>
            <a:off x="5913175" y="5627321"/>
            <a:ext cx="6122253" cy="369332"/>
          </a:xfrm>
          <a:prstGeom prst="rect">
            <a:avLst/>
          </a:prstGeom>
        </p:spPr>
        <p:txBody>
          <a:bodyPr wrap="none">
            <a:spAutoFit/>
          </a:bodyPr>
          <a:lstStyle/>
          <a:p>
            <a:r>
              <a:rPr lang="fr-FR" altLang="zh-CN" dirty="0">
                <a:solidFill>
                  <a:srgbClr val="000000"/>
                </a:solidFill>
              </a:rPr>
              <a:t>The Pierre Auger Collaboration, Science 357, 1266 (2017)</a:t>
            </a:r>
            <a:endParaRPr lang="zh-CN" altLang="en-US" dirty="0">
              <a:solidFill>
                <a:srgbClr val="000000"/>
              </a:solidFill>
            </a:endParaRPr>
          </a:p>
        </p:txBody>
      </p:sp>
      <p:sp>
        <p:nvSpPr>
          <p:cNvPr id="6" name="文本框 5"/>
          <p:cNvSpPr txBox="1"/>
          <p:nvPr/>
        </p:nvSpPr>
        <p:spPr>
          <a:xfrm>
            <a:off x="9109482" y="1460440"/>
            <a:ext cx="1832553" cy="923330"/>
          </a:xfrm>
          <a:prstGeom prst="rect">
            <a:avLst/>
          </a:prstGeom>
          <a:noFill/>
        </p:spPr>
        <p:txBody>
          <a:bodyPr wrap="none" rtlCol="0">
            <a:spAutoFit/>
          </a:bodyPr>
          <a:lstStyle/>
          <a:p>
            <a:r>
              <a:rPr lang="en-US" altLang="zh-CN" dirty="0">
                <a:solidFill>
                  <a:srgbClr val="0070C0"/>
                </a:solidFill>
              </a:rPr>
              <a:t>&gt;</a:t>
            </a:r>
            <a:r>
              <a:rPr lang="en-US" altLang="zh-CN" dirty="0" smtClean="0">
                <a:solidFill>
                  <a:srgbClr val="0070C0"/>
                </a:solidFill>
              </a:rPr>
              <a:t>8EeV</a:t>
            </a:r>
          </a:p>
          <a:p>
            <a:r>
              <a:rPr lang="en-US" altLang="zh-CN" dirty="0" smtClean="0">
                <a:solidFill>
                  <a:srgbClr val="FF0000"/>
                </a:solidFill>
              </a:rPr>
              <a:t>30000</a:t>
            </a:r>
            <a:r>
              <a:rPr lang="zh-CN" altLang="en-US" dirty="0" smtClean="0">
                <a:solidFill>
                  <a:srgbClr val="FF0000"/>
                </a:solidFill>
              </a:rPr>
              <a:t>事例</a:t>
            </a:r>
            <a:endParaRPr lang="en-US" altLang="zh-CN" dirty="0" smtClean="0">
              <a:solidFill>
                <a:srgbClr val="FF0000"/>
              </a:solidFill>
            </a:endParaRPr>
          </a:p>
          <a:p>
            <a:r>
              <a:rPr lang="zh-CN" altLang="en-US" dirty="0" smtClean="0">
                <a:solidFill>
                  <a:srgbClr val="FF00FF"/>
                </a:solidFill>
              </a:rPr>
              <a:t>角度分辨率</a:t>
            </a:r>
            <a:r>
              <a:rPr lang="en-US" altLang="zh-CN" dirty="0" smtClean="0">
                <a:solidFill>
                  <a:srgbClr val="FF00FF"/>
                </a:solidFill>
              </a:rPr>
              <a:t>&lt;1</a:t>
            </a:r>
            <a:r>
              <a:rPr lang="zh-CN" altLang="en-US" dirty="0" smtClean="0">
                <a:solidFill>
                  <a:srgbClr val="FF00FF"/>
                </a:solidFill>
              </a:rPr>
              <a:t>度</a:t>
            </a:r>
            <a:endParaRPr lang="zh-CN" altLang="en-US" dirty="0">
              <a:solidFill>
                <a:srgbClr val="FF00FF"/>
              </a:solidFill>
            </a:endParaRPr>
          </a:p>
        </p:txBody>
      </p:sp>
    </p:spTree>
    <p:extLst>
      <p:ext uri="{BB962C8B-B14F-4D97-AF65-F5344CB8AC3E}">
        <p14:creationId xmlns:p14="http://schemas.microsoft.com/office/powerpoint/2010/main" val="22313100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3712" y="801083"/>
            <a:ext cx="10863072" cy="5016758"/>
          </a:xfrm>
          <a:prstGeom prst="rect">
            <a:avLst/>
          </a:prstGeom>
        </p:spPr>
        <p:txBody>
          <a:bodyPr wrap="square">
            <a:spAutoFit/>
          </a:bodyPr>
          <a:lstStyle/>
          <a:p>
            <a:r>
              <a:rPr lang="en-US" altLang="zh-CN" sz="3200" dirty="0"/>
              <a:t>At the highest energies, study of γ-rays in </a:t>
            </a:r>
            <a:r>
              <a:rPr lang="en-US" altLang="zh-CN" sz="3200" dirty="0" err="1"/>
              <a:t>theTeV</a:t>
            </a:r>
            <a:r>
              <a:rPr lang="en-US" altLang="zh-CN" sz="3200" dirty="0"/>
              <a:t> range and above </a:t>
            </a:r>
            <a:r>
              <a:rPr lang="en-US" altLang="zh-CN" sz="3200" dirty="0" smtClean="0"/>
              <a:t>has indicated </a:t>
            </a:r>
            <a:r>
              <a:rPr lang="en-US" altLang="zh-CN" sz="3200" dirty="0"/>
              <a:t>point sources in the skies where it seems the most violent </a:t>
            </a:r>
            <a:r>
              <a:rPr lang="en-US" altLang="zh-CN" sz="3200" dirty="0" smtClean="0"/>
              <a:t>events in </a:t>
            </a:r>
            <a:r>
              <a:rPr lang="en-US" altLang="zh-CN" sz="3200" dirty="0"/>
              <a:t>the universe have taken place, and intensive studies of both γ-rays </a:t>
            </a:r>
            <a:r>
              <a:rPr lang="en-US" altLang="zh-CN" sz="3200" dirty="0" smtClean="0"/>
              <a:t>and ultra-high-energy </a:t>
            </a:r>
            <a:r>
              <a:rPr lang="en-US" altLang="zh-CN" sz="3200" dirty="0"/>
              <a:t>protons and heavier nuclei will certainly shed new </a:t>
            </a:r>
            <a:r>
              <a:rPr lang="en-US" altLang="zh-CN" sz="3200" dirty="0" smtClean="0"/>
              <a:t>light on </a:t>
            </a:r>
            <a:r>
              <a:rPr lang="en-US" altLang="zh-CN" sz="3200" dirty="0"/>
              <a:t>mechanisms for particle acceleration, </a:t>
            </a:r>
            <a:r>
              <a:rPr lang="en-US" altLang="zh-CN" sz="3200" dirty="0">
                <a:solidFill>
                  <a:srgbClr val="0000FF"/>
                </a:solidFill>
              </a:rPr>
              <a:t>as well perhaps as revealing </a:t>
            </a:r>
            <a:r>
              <a:rPr lang="en-US" altLang="zh-CN" sz="3200" dirty="0" smtClean="0">
                <a:solidFill>
                  <a:srgbClr val="0000FF"/>
                </a:solidFill>
              </a:rPr>
              <a:t>new fundamental </a:t>
            </a:r>
            <a:r>
              <a:rPr lang="en-US" altLang="zh-CN" sz="3200" dirty="0">
                <a:solidFill>
                  <a:srgbClr val="0000FF"/>
                </a:solidFill>
              </a:rPr>
              <a:t>processes taking place at energies far in excess of what could </a:t>
            </a:r>
            <a:r>
              <a:rPr lang="en-US" altLang="zh-CN" sz="3200" dirty="0" smtClean="0">
                <a:solidFill>
                  <a:srgbClr val="0000FF"/>
                </a:solidFill>
              </a:rPr>
              <a:t>ever be </a:t>
            </a:r>
            <a:r>
              <a:rPr lang="en-US" altLang="zh-CN" sz="3200" dirty="0">
                <a:solidFill>
                  <a:srgbClr val="0000FF"/>
                </a:solidFill>
              </a:rPr>
              <a:t>achieved on the Earth. </a:t>
            </a:r>
            <a:r>
              <a:rPr lang="en-US" altLang="zh-CN" sz="3200" dirty="0">
                <a:solidFill>
                  <a:prstClr val="black"/>
                </a:solidFill>
              </a:rPr>
              <a:t>The study of cosmic rays is indeed still a very </a:t>
            </a:r>
            <a:r>
              <a:rPr lang="en-US" altLang="zh-CN" sz="3200" dirty="0" smtClean="0">
                <a:solidFill>
                  <a:prstClr val="black"/>
                </a:solidFill>
              </a:rPr>
              <a:t>open field</a:t>
            </a:r>
            <a:r>
              <a:rPr lang="en-US" altLang="zh-CN" sz="3200" dirty="0">
                <a:solidFill>
                  <a:prstClr val="black"/>
                </a:solidFill>
              </a:rPr>
              <a:t>, where </a:t>
            </a:r>
            <a:r>
              <a:rPr lang="en-US" altLang="zh-CN" sz="3200" dirty="0">
                <a:solidFill>
                  <a:srgbClr val="FF00FF"/>
                </a:solidFill>
              </a:rPr>
              <a:t>new developments and mysteries arise on an almost daily basis</a:t>
            </a:r>
            <a:r>
              <a:rPr lang="en-US" altLang="zh-CN" sz="3200" dirty="0">
                <a:solidFill>
                  <a:prstClr val="black"/>
                </a:solidFill>
              </a:rPr>
              <a:t>.</a:t>
            </a:r>
            <a:endParaRPr lang="zh-CN" altLang="en-US" sz="3200" dirty="0">
              <a:solidFill>
                <a:prstClr val="black"/>
              </a:solidFill>
            </a:endParaRPr>
          </a:p>
        </p:txBody>
      </p:sp>
      <p:sp>
        <p:nvSpPr>
          <p:cNvPr id="3" name="矩形 2"/>
          <p:cNvSpPr/>
          <p:nvPr/>
        </p:nvSpPr>
        <p:spPr>
          <a:xfrm>
            <a:off x="4267200" y="5964019"/>
            <a:ext cx="7010400" cy="523220"/>
          </a:xfrm>
          <a:prstGeom prst="rect">
            <a:avLst/>
          </a:prstGeom>
        </p:spPr>
        <p:txBody>
          <a:bodyPr wrap="square">
            <a:spAutoFit/>
          </a:bodyPr>
          <a:lstStyle/>
          <a:p>
            <a:pPr fontAlgn="base">
              <a:spcBef>
                <a:spcPct val="20000"/>
              </a:spcBef>
              <a:spcAft>
                <a:spcPct val="0"/>
              </a:spcAft>
            </a:pPr>
            <a:r>
              <a:rPr lang="en-US" altLang="zh-CN" sz="2800" i="1" kern="0" dirty="0">
                <a:solidFill>
                  <a:srgbClr val="0000FF"/>
                </a:solidFill>
                <a:latin typeface="Arial"/>
              </a:rPr>
              <a:t>-- By </a:t>
            </a:r>
            <a:r>
              <a:rPr lang="en-US" altLang="zh-CN" sz="2800" i="1" kern="0" dirty="0" err="1">
                <a:solidFill>
                  <a:srgbClr val="0000FF"/>
                </a:solidFill>
                <a:latin typeface="Arial"/>
              </a:rPr>
              <a:t>D.H.Perkins</a:t>
            </a:r>
            <a:r>
              <a:rPr lang="en-US" altLang="zh-CN" sz="2800" i="1" kern="0" dirty="0">
                <a:solidFill>
                  <a:srgbClr val="0000FF"/>
                </a:solidFill>
                <a:latin typeface="Arial"/>
              </a:rPr>
              <a:t> </a:t>
            </a:r>
            <a:r>
              <a:rPr lang="en-US" altLang="zh-CN" sz="2800" i="1" kern="0" dirty="0" smtClean="0">
                <a:solidFill>
                  <a:srgbClr val="0000FF"/>
                </a:solidFill>
                <a:latin typeface="Arial"/>
              </a:rPr>
              <a:t>in “Particle </a:t>
            </a:r>
            <a:r>
              <a:rPr lang="en-US" altLang="zh-CN" sz="2800" i="1" kern="0" dirty="0">
                <a:solidFill>
                  <a:srgbClr val="0000FF"/>
                </a:solidFill>
                <a:latin typeface="Arial"/>
              </a:rPr>
              <a:t>Astrophysics”</a:t>
            </a:r>
            <a:endParaRPr lang="zh-CN" altLang="en-US" sz="2800" i="1" kern="0" dirty="0">
              <a:solidFill>
                <a:srgbClr val="0000FF"/>
              </a:solidFill>
              <a:latin typeface="Arial"/>
            </a:endParaRPr>
          </a:p>
        </p:txBody>
      </p:sp>
    </p:spTree>
    <p:extLst>
      <p:ext uri="{BB962C8B-B14F-4D97-AF65-F5344CB8AC3E}">
        <p14:creationId xmlns:p14="http://schemas.microsoft.com/office/powerpoint/2010/main" val="819660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1703389" y="0"/>
            <a:ext cx="8713787" cy="1143000"/>
          </a:xfrm>
        </p:spPr>
        <p:txBody>
          <a:bodyPr/>
          <a:lstStyle/>
          <a:p>
            <a:r>
              <a:rPr lang="en-US" altLang="zh-CN" sz="4000" b="1"/>
              <a:t>Brief history of the AS</a:t>
            </a:r>
            <a:r>
              <a:rPr lang="en-US" altLang="zh-CN" sz="4000" b="1">
                <a:cs typeface="Times New Roman" panose="02020603050405020304" pitchFamily="18" charset="0"/>
              </a:rPr>
              <a:t>γexperiment</a:t>
            </a:r>
            <a:endParaRPr lang="zh-CN" altLang="en-US" sz="4000" b="1"/>
          </a:p>
        </p:txBody>
      </p:sp>
      <p:sp>
        <p:nvSpPr>
          <p:cNvPr id="211971" name="Rectangle 3"/>
          <p:cNvSpPr>
            <a:spLocks noGrp="1" noChangeArrowheads="1"/>
          </p:cNvSpPr>
          <p:nvPr>
            <p:ph type="body" idx="1"/>
          </p:nvPr>
        </p:nvSpPr>
        <p:spPr/>
        <p:txBody>
          <a:bodyPr/>
          <a:lstStyle/>
          <a:p>
            <a:pPr>
              <a:buFontTx/>
              <a:buNone/>
            </a:pPr>
            <a:endParaRPr lang="zh-CN" altLang="en-US"/>
          </a:p>
        </p:txBody>
      </p:sp>
      <p:pic>
        <p:nvPicPr>
          <p:cNvPr id="211972" name="Picture 4" descr="TibetIIH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600200"/>
            <a:ext cx="4371975" cy="4953000"/>
          </a:xfrm>
          <a:prstGeom prst="rect">
            <a:avLst/>
          </a:prstGeom>
          <a:noFill/>
          <a:extLst>
            <a:ext uri="{909E8E84-426E-40DD-AFC4-6F175D3DCCD1}">
              <a14:hiddenFill xmlns:a14="http://schemas.microsoft.com/office/drawing/2010/main">
                <a:solidFill>
                  <a:srgbClr val="FFFFFF"/>
                </a:solidFill>
              </a14:hiddenFill>
            </a:ext>
          </a:extLst>
        </p:spPr>
      </p:pic>
      <p:sp>
        <p:nvSpPr>
          <p:cNvPr id="211973" name="Line 5"/>
          <p:cNvSpPr>
            <a:spLocks noChangeShapeType="1"/>
          </p:cNvSpPr>
          <p:nvPr/>
        </p:nvSpPr>
        <p:spPr bwMode="auto">
          <a:xfrm flipH="1">
            <a:off x="4191000" y="2438400"/>
            <a:ext cx="762000" cy="1524000"/>
          </a:xfrm>
          <a:prstGeom prst="line">
            <a:avLst/>
          </a:prstGeom>
          <a:noFill/>
          <a:ln w="38100">
            <a:solidFill>
              <a:srgbClr val="CC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4" name="Line 6"/>
          <p:cNvSpPr>
            <a:spLocks noChangeShapeType="1"/>
          </p:cNvSpPr>
          <p:nvPr/>
        </p:nvSpPr>
        <p:spPr bwMode="auto">
          <a:xfrm>
            <a:off x="3962400" y="4038600"/>
            <a:ext cx="4572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5" name="Line 7"/>
          <p:cNvSpPr>
            <a:spLocks noChangeShapeType="1"/>
          </p:cNvSpPr>
          <p:nvPr/>
        </p:nvSpPr>
        <p:spPr bwMode="auto">
          <a:xfrm>
            <a:off x="3962400" y="4038600"/>
            <a:ext cx="457200" cy="0"/>
          </a:xfrm>
          <a:prstGeom prst="line">
            <a:avLst/>
          </a:prstGeom>
          <a:noFill/>
          <a:ln w="28575">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6" name="Line 8"/>
          <p:cNvSpPr>
            <a:spLocks noChangeShapeType="1"/>
          </p:cNvSpPr>
          <p:nvPr/>
        </p:nvSpPr>
        <p:spPr bwMode="auto">
          <a:xfrm>
            <a:off x="4419600" y="3810000"/>
            <a:ext cx="0" cy="228600"/>
          </a:xfrm>
          <a:prstGeom prst="line">
            <a:avLst/>
          </a:prstGeom>
          <a:noFill/>
          <a:ln w="28575">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7" name="Line 9"/>
          <p:cNvSpPr>
            <a:spLocks noChangeShapeType="1"/>
          </p:cNvSpPr>
          <p:nvPr/>
        </p:nvSpPr>
        <p:spPr bwMode="auto">
          <a:xfrm>
            <a:off x="3962400" y="3810000"/>
            <a:ext cx="457200" cy="0"/>
          </a:xfrm>
          <a:prstGeom prst="line">
            <a:avLst/>
          </a:prstGeom>
          <a:noFill/>
          <a:ln w="28575">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8" name="Line 10"/>
          <p:cNvSpPr>
            <a:spLocks noChangeShapeType="1"/>
          </p:cNvSpPr>
          <p:nvPr/>
        </p:nvSpPr>
        <p:spPr bwMode="auto">
          <a:xfrm>
            <a:off x="3962400" y="3810000"/>
            <a:ext cx="0" cy="228600"/>
          </a:xfrm>
          <a:prstGeom prst="line">
            <a:avLst/>
          </a:prstGeom>
          <a:noFill/>
          <a:ln w="28575">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211979" name="Text Box 11"/>
          <p:cNvSpPr txBox="1">
            <a:spLocks noChangeArrowheads="1"/>
          </p:cNvSpPr>
          <p:nvPr/>
        </p:nvSpPr>
        <p:spPr bwMode="auto">
          <a:xfrm>
            <a:off x="4457701" y="2144713"/>
            <a:ext cx="1196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kumimoji="1" lang="en-US" altLang="zh-CN" sz="1400" b="1">
                <a:solidFill>
                  <a:srgbClr val="CC0099"/>
                </a:solidFill>
              </a:rPr>
              <a:t>EC,BD(1996)</a:t>
            </a:r>
          </a:p>
        </p:txBody>
      </p:sp>
      <p:sp>
        <p:nvSpPr>
          <p:cNvPr id="211980" name="Text Box 12"/>
          <p:cNvSpPr txBox="1">
            <a:spLocks noChangeArrowheads="1"/>
          </p:cNvSpPr>
          <p:nvPr/>
        </p:nvSpPr>
        <p:spPr bwMode="auto">
          <a:xfrm>
            <a:off x="7094538" y="1066801"/>
            <a:ext cx="2571750" cy="4667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kumimoji="1" lang="zh-CN" altLang="en-US" sz="2400" b="1">
                <a:solidFill>
                  <a:srgbClr val="000000"/>
                </a:solidFill>
              </a:rPr>
              <a:t>3</a:t>
            </a:r>
            <a:r>
              <a:rPr kumimoji="1" lang="en-US" altLang="zh-CN" sz="2400" b="1">
                <a:solidFill>
                  <a:srgbClr val="000000"/>
                </a:solidFill>
              </a:rPr>
              <a:t>TeV;1500Hz;0.9</a:t>
            </a:r>
            <a:r>
              <a:rPr kumimoji="1" lang="en-US" altLang="zh-CN" sz="2400" b="1" baseline="30000">
                <a:solidFill>
                  <a:srgbClr val="000000"/>
                </a:solidFill>
              </a:rPr>
              <a:t>o</a:t>
            </a:r>
          </a:p>
        </p:txBody>
      </p:sp>
      <p:sp>
        <p:nvSpPr>
          <p:cNvPr id="211981" name="Text Box 13"/>
          <p:cNvSpPr txBox="1">
            <a:spLocks noChangeArrowheads="1"/>
          </p:cNvSpPr>
          <p:nvPr/>
        </p:nvSpPr>
        <p:spPr bwMode="auto">
          <a:xfrm>
            <a:off x="2276475" y="1057276"/>
            <a:ext cx="2597150" cy="4667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kumimoji="1" lang="zh-CN" altLang="en-US" sz="2400" b="1">
                <a:solidFill>
                  <a:srgbClr val="000000"/>
                </a:solidFill>
              </a:rPr>
              <a:t>3</a:t>
            </a:r>
            <a:r>
              <a:rPr kumimoji="1" lang="en-US" altLang="zh-CN" sz="2400" b="1">
                <a:solidFill>
                  <a:srgbClr val="000000"/>
                </a:solidFill>
              </a:rPr>
              <a:t>TeV;115Hz;0.9 </a:t>
            </a:r>
            <a:r>
              <a:rPr kumimoji="1" lang="en-US" altLang="zh-CN" sz="2400" b="1" baseline="30000">
                <a:solidFill>
                  <a:srgbClr val="000000"/>
                </a:solidFill>
              </a:rPr>
              <a:t>o</a:t>
            </a:r>
            <a:r>
              <a:rPr kumimoji="1" lang="en-US" altLang="zh-CN" sz="2400" b="1">
                <a:solidFill>
                  <a:srgbClr val="000000"/>
                </a:solidFill>
              </a:rPr>
              <a:t>;</a:t>
            </a:r>
          </a:p>
        </p:txBody>
      </p:sp>
      <p:pic>
        <p:nvPicPr>
          <p:cNvPr id="211982" name="Picture 14"/>
          <p:cNvPicPr>
            <a:picLocks noChangeAspect="1" noChangeArrowheads="1"/>
          </p:cNvPicPr>
          <p:nvPr/>
        </p:nvPicPr>
        <p:blipFill>
          <a:blip r:embed="rId3">
            <a:extLst>
              <a:ext uri="{28A0092B-C50C-407E-A947-70E740481C1C}">
                <a14:useLocalDpi xmlns:a14="http://schemas.microsoft.com/office/drawing/2010/main" val="0"/>
              </a:ext>
            </a:extLst>
          </a:blip>
          <a:srcRect t="2174"/>
          <a:stretch>
            <a:fillRect/>
          </a:stretch>
        </p:blipFill>
        <p:spPr bwMode="auto">
          <a:xfrm>
            <a:off x="6019801" y="1563688"/>
            <a:ext cx="4564063" cy="518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1983" name="Text Box 15" descr="羊皮纸"/>
          <p:cNvSpPr txBox="1">
            <a:spLocks noChangeArrowheads="1"/>
          </p:cNvSpPr>
          <p:nvPr/>
        </p:nvSpPr>
        <p:spPr bwMode="auto">
          <a:xfrm>
            <a:off x="7924800" y="1981200"/>
            <a:ext cx="793750" cy="457200"/>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400">
                <a:solidFill>
                  <a:srgbClr val="FF0000"/>
                </a:solidFill>
              </a:rPr>
              <a:t>2002</a:t>
            </a:r>
          </a:p>
        </p:txBody>
      </p:sp>
    </p:spTree>
    <p:extLst>
      <p:ext uri="{BB962C8B-B14F-4D97-AF65-F5344CB8AC3E}">
        <p14:creationId xmlns:p14="http://schemas.microsoft.com/office/powerpoint/2010/main" val="417732536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idx="4294967295"/>
          </p:nvPr>
        </p:nvSpPr>
        <p:spPr>
          <a:xfrm>
            <a:off x="2209800" y="76200"/>
            <a:ext cx="7772400" cy="762000"/>
          </a:xfrm>
        </p:spPr>
        <p:txBody>
          <a:bodyPr/>
          <a:lstStyle/>
          <a:p>
            <a:r>
              <a:rPr lang="en-US" altLang="zh-CN" b="1"/>
              <a:t>Milestone of ARGO-YBJ</a:t>
            </a:r>
          </a:p>
        </p:txBody>
      </p:sp>
      <p:sp>
        <p:nvSpPr>
          <p:cNvPr id="212995" name="Rectangle 3"/>
          <p:cNvSpPr>
            <a:spLocks noGrp="1" noChangeArrowheads="1"/>
          </p:cNvSpPr>
          <p:nvPr>
            <p:ph type="body" idx="4294967295"/>
          </p:nvPr>
        </p:nvSpPr>
        <p:spPr>
          <a:xfrm>
            <a:off x="1524000" y="1196975"/>
            <a:ext cx="2667000" cy="5545138"/>
          </a:xfrm>
        </p:spPr>
        <p:txBody>
          <a:bodyPr/>
          <a:lstStyle/>
          <a:p>
            <a:pPr>
              <a:lnSpc>
                <a:spcPct val="110000"/>
              </a:lnSpc>
            </a:pPr>
            <a:r>
              <a:rPr lang="zh-CN" altLang="en-US" sz="2000" b="1" dirty="0">
                <a:solidFill>
                  <a:srgbClr val="FF0000"/>
                </a:solidFill>
              </a:rPr>
              <a:t>1994-1995: </a:t>
            </a:r>
            <a:r>
              <a:rPr lang="en-US" altLang="zh-CN" sz="2000" b="1" dirty="0">
                <a:solidFill>
                  <a:srgbClr val="FF0000"/>
                </a:solidFill>
              </a:rPr>
              <a:t>idea of full </a:t>
            </a:r>
            <a:r>
              <a:rPr lang="en-US" altLang="zh-CN" sz="2000" b="1" dirty="0" err="1">
                <a:solidFill>
                  <a:srgbClr val="FF0000"/>
                </a:solidFill>
              </a:rPr>
              <a:t>coverage@YBJ</a:t>
            </a:r>
            <a:endParaRPr lang="zh-CN" altLang="en-US" sz="2000" b="1" dirty="0"/>
          </a:p>
          <a:p>
            <a:pPr>
              <a:lnSpc>
                <a:spcPct val="110000"/>
              </a:lnSpc>
            </a:pPr>
            <a:r>
              <a:rPr lang="zh-CN" altLang="en-US" sz="2000" b="1" dirty="0"/>
              <a:t>1998: 50</a:t>
            </a:r>
            <a:r>
              <a:rPr lang="en-US" altLang="zh-CN" sz="2000" b="1" dirty="0"/>
              <a:t>m</a:t>
            </a:r>
            <a:r>
              <a:rPr lang="en-US" altLang="zh-CN" sz="2000" b="1" baseline="30000" dirty="0"/>
              <a:t>2 </a:t>
            </a:r>
            <a:r>
              <a:rPr lang="en-US" altLang="zh-CN" sz="2000" b="1" dirty="0"/>
              <a:t>RPC carpet @YBJ</a:t>
            </a:r>
            <a:endParaRPr lang="zh-CN" altLang="en-US" sz="2000" b="1" dirty="0"/>
          </a:p>
          <a:p>
            <a:pPr>
              <a:lnSpc>
                <a:spcPct val="110000"/>
              </a:lnSpc>
            </a:pPr>
            <a:r>
              <a:rPr lang="zh-CN" altLang="en-US" sz="2000" b="1" dirty="0">
                <a:solidFill>
                  <a:schemeClr val="accent2"/>
                </a:solidFill>
              </a:rPr>
              <a:t>1999-2000：</a:t>
            </a:r>
            <a:r>
              <a:rPr lang="en-US" altLang="zh-CN" sz="2000" b="1" dirty="0">
                <a:solidFill>
                  <a:schemeClr val="accent2"/>
                </a:solidFill>
              </a:rPr>
              <a:t>official approval of ARGO-YBJ</a:t>
            </a:r>
            <a:endParaRPr lang="zh-CN" altLang="en-US" sz="2000" b="1" dirty="0">
              <a:solidFill>
                <a:schemeClr val="accent2"/>
              </a:solidFill>
            </a:endParaRPr>
          </a:p>
          <a:p>
            <a:pPr>
              <a:lnSpc>
                <a:spcPct val="110000"/>
              </a:lnSpc>
            </a:pPr>
            <a:r>
              <a:rPr lang="zh-CN" altLang="en-US" sz="2000" b="1" dirty="0">
                <a:solidFill>
                  <a:srgbClr val="FF00FF"/>
                </a:solidFill>
              </a:rPr>
              <a:t>2001.6</a:t>
            </a:r>
            <a:r>
              <a:rPr lang="en-US" altLang="zh-CN" sz="2000" b="1" dirty="0">
                <a:solidFill>
                  <a:srgbClr val="FF00FF"/>
                </a:solidFill>
              </a:rPr>
              <a:t>: 10000M</a:t>
            </a:r>
            <a:r>
              <a:rPr lang="en-US" altLang="zh-CN" sz="2000" b="1" baseline="30000" dirty="0">
                <a:solidFill>
                  <a:srgbClr val="FF00FF"/>
                </a:solidFill>
              </a:rPr>
              <a:t>2</a:t>
            </a:r>
            <a:r>
              <a:rPr lang="en-US" altLang="zh-CN" sz="2000" b="1" dirty="0">
                <a:solidFill>
                  <a:srgbClr val="FF00FF"/>
                </a:solidFill>
              </a:rPr>
              <a:t> RPC hall</a:t>
            </a:r>
          </a:p>
          <a:p>
            <a:pPr>
              <a:lnSpc>
                <a:spcPct val="110000"/>
              </a:lnSpc>
            </a:pPr>
            <a:r>
              <a:rPr lang="zh-CN" altLang="en-US" sz="2000" b="1" dirty="0"/>
              <a:t>2006.6</a:t>
            </a:r>
            <a:r>
              <a:rPr lang="en-US" altLang="zh-CN" sz="2000" b="1" dirty="0"/>
              <a:t>: center carpet installed/operated</a:t>
            </a:r>
          </a:p>
          <a:p>
            <a:pPr>
              <a:lnSpc>
                <a:spcPct val="110000"/>
              </a:lnSpc>
            </a:pPr>
            <a:r>
              <a:rPr lang="zh-CN" altLang="en-US" sz="2000" b="1" dirty="0" smtClean="0">
                <a:solidFill>
                  <a:srgbClr val="FF0000"/>
                </a:solidFill>
              </a:rPr>
              <a:t>2007</a:t>
            </a:r>
            <a:r>
              <a:rPr lang="en-US" altLang="zh-CN" sz="2000" b="1" dirty="0" smtClean="0">
                <a:solidFill>
                  <a:srgbClr val="FF0000"/>
                </a:solidFill>
              </a:rPr>
              <a:t>-2012: </a:t>
            </a:r>
            <a:r>
              <a:rPr lang="en-US" altLang="zh-CN" sz="2000" b="1" dirty="0">
                <a:solidFill>
                  <a:srgbClr val="FF0000"/>
                </a:solidFill>
              </a:rPr>
              <a:t>fully </a:t>
            </a:r>
            <a:r>
              <a:rPr lang="en-US" altLang="zh-CN" sz="2000" b="1" dirty="0" smtClean="0">
                <a:solidFill>
                  <a:srgbClr val="FF0000"/>
                </a:solidFill>
              </a:rPr>
              <a:t>operated</a:t>
            </a:r>
            <a:endParaRPr lang="en-US" altLang="zh-CN" sz="2000" b="1" dirty="0">
              <a:solidFill>
                <a:srgbClr val="FF0000"/>
              </a:solidFill>
            </a:endParaRPr>
          </a:p>
        </p:txBody>
      </p:sp>
      <p:grpSp>
        <p:nvGrpSpPr>
          <p:cNvPr id="212996" name="Group 4"/>
          <p:cNvGrpSpPr>
            <a:grpSpLocks/>
          </p:cNvGrpSpPr>
          <p:nvPr/>
        </p:nvGrpSpPr>
        <p:grpSpPr bwMode="auto">
          <a:xfrm>
            <a:off x="4267201" y="914401"/>
            <a:ext cx="6213475" cy="5881058"/>
            <a:chOff x="1632" y="20447"/>
            <a:chExt cx="5136" cy="5141"/>
          </a:xfrm>
        </p:grpSpPr>
        <p:sp>
          <p:nvSpPr>
            <p:cNvPr id="212997" name="Text Box 5"/>
            <p:cNvSpPr txBox="1">
              <a:spLocks noChangeArrowheads="1"/>
            </p:cNvSpPr>
            <p:nvPr/>
          </p:nvSpPr>
          <p:spPr bwMode="auto">
            <a:xfrm>
              <a:off x="2159" y="25184"/>
              <a:ext cx="153"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Arial" panose="020B0604020202020204" pitchFamily="34" charset="0"/>
              </a:endParaRPr>
            </a:p>
          </p:txBody>
        </p:sp>
        <p:pic>
          <p:nvPicPr>
            <p:cNvPr id="2129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2" y="20447"/>
              <a:ext cx="5136" cy="508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2999" name="Rectangle 7"/>
            <p:cNvSpPr>
              <a:spLocks noChangeArrowheads="1"/>
            </p:cNvSpPr>
            <p:nvPr/>
          </p:nvSpPr>
          <p:spPr bwMode="auto">
            <a:xfrm>
              <a:off x="2352" y="21888"/>
              <a:ext cx="3682" cy="2385"/>
            </a:xfrm>
            <a:prstGeom prst="rect">
              <a:avLst/>
            </a:prstGeom>
            <a:solidFill>
              <a:srgbClr val="FFFF00">
                <a:alpha val="23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213000" name="Rectangle 8"/>
            <p:cNvSpPr>
              <a:spLocks noChangeArrowheads="1"/>
            </p:cNvSpPr>
            <p:nvPr/>
          </p:nvSpPr>
          <p:spPr bwMode="auto">
            <a:xfrm>
              <a:off x="3465" y="22651"/>
              <a:ext cx="1455" cy="1131"/>
            </a:xfrm>
            <a:prstGeom prst="rect">
              <a:avLst/>
            </a:prstGeom>
            <a:solidFill>
              <a:srgbClr val="3366FF">
                <a:alpha val="42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Tree>
    <p:extLst>
      <p:ext uri="{BB962C8B-B14F-4D97-AF65-F5344CB8AC3E}">
        <p14:creationId xmlns:p14="http://schemas.microsoft.com/office/powerpoint/2010/main" val="301601027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2093149" y="-5720"/>
            <a:ext cx="8474537" cy="2071727"/>
          </a:xfrm>
        </p:spPr>
        <p:txBody>
          <a:bodyPr/>
          <a:lstStyle/>
          <a:p>
            <a:r>
              <a:rPr lang="en-US" altLang="zh-CN" sz="3600" b="1" dirty="0" err="1" smtClean="0"/>
              <a:t>AS</a:t>
            </a:r>
            <a:r>
              <a:rPr lang="en-US" altLang="zh-CN" sz="3600" b="1" dirty="0" err="1" smtClean="0">
                <a:cs typeface="Times New Roman" panose="02020603050405020304" pitchFamily="18" charset="0"/>
              </a:rPr>
              <a:t>γ</a:t>
            </a:r>
            <a:r>
              <a:rPr lang="en-US" altLang="zh-CN" sz="3600" b="1" dirty="0" smtClean="0">
                <a:cs typeface="Times New Roman" panose="02020603050405020304" pitchFamily="18" charset="0"/>
              </a:rPr>
              <a:t>: Crab </a:t>
            </a:r>
            <a:r>
              <a:rPr lang="en-US" altLang="zh-CN" sz="3600" b="1" dirty="0">
                <a:cs typeface="Times New Roman" panose="02020603050405020304" pitchFamily="18" charset="0"/>
              </a:rPr>
              <a:t>at </a:t>
            </a:r>
            <a:r>
              <a:rPr lang="en-US" altLang="zh-CN" sz="3600" b="1" dirty="0" smtClean="0">
                <a:cs typeface="Times New Roman" panose="02020603050405020304" pitchFamily="18" charset="0"/>
              </a:rPr>
              <a:t>&gt;3TeV</a:t>
            </a:r>
            <a:r>
              <a:rPr lang="zh-CN" altLang="zh-CN" sz="3600" b="1" dirty="0" smtClean="0"/>
              <a:t> </a:t>
            </a:r>
            <a:r>
              <a:rPr lang="en-US" altLang="zh-CN" sz="3600" b="1" dirty="0"/>
              <a:t>(1996-99) (5.5</a:t>
            </a:r>
            <a:r>
              <a:rPr lang="en-US" altLang="zh-CN" sz="3600" b="1" dirty="0">
                <a:cs typeface="Times New Roman" panose="02020603050405020304" pitchFamily="18" charset="0"/>
              </a:rPr>
              <a:t>σ)</a:t>
            </a:r>
            <a:endParaRPr lang="en-US" altLang="zh-CN" sz="3600" b="1" dirty="0"/>
          </a:p>
        </p:txBody>
      </p:sp>
      <p:pic>
        <p:nvPicPr>
          <p:cNvPr id="24579" name="Picture 3" descr="crab-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178" y="1886730"/>
            <a:ext cx="5055282" cy="4824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380" y="2041393"/>
            <a:ext cx="4719226" cy="4498300"/>
          </a:xfrm>
          <a:prstGeom prst="rect">
            <a:avLst/>
          </a:prstGeom>
        </p:spPr>
      </p:pic>
      <p:sp>
        <p:nvSpPr>
          <p:cNvPr id="3" name="矩形 2"/>
          <p:cNvSpPr/>
          <p:nvPr/>
        </p:nvSpPr>
        <p:spPr>
          <a:xfrm>
            <a:off x="4714737" y="6488668"/>
            <a:ext cx="5852949" cy="369332"/>
          </a:xfrm>
          <a:prstGeom prst="rect">
            <a:avLst/>
          </a:prstGeom>
        </p:spPr>
        <p:txBody>
          <a:bodyPr wrap="none">
            <a:spAutoFit/>
          </a:bodyPr>
          <a:lstStyle/>
          <a:p>
            <a:r>
              <a:rPr lang="en-US" altLang="zh-CN" dirty="0"/>
              <a:t>The Astrophysical Journal, 525:L93-L96, 1999 November 10</a:t>
            </a:r>
            <a:endParaRPr lang="zh-CN" altLang="en-US" dirty="0"/>
          </a:p>
        </p:txBody>
      </p:sp>
    </p:spTree>
    <p:extLst>
      <p:ext uri="{BB962C8B-B14F-4D97-AF65-F5344CB8AC3E}">
        <p14:creationId xmlns:p14="http://schemas.microsoft.com/office/powerpoint/2010/main" val="224418990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2209800" y="0"/>
            <a:ext cx="7772400" cy="1143000"/>
          </a:xfrm>
        </p:spPr>
        <p:txBody>
          <a:bodyPr/>
          <a:lstStyle/>
          <a:p>
            <a:r>
              <a:rPr lang="en-US" altLang="zh-CN" b="1"/>
              <a:t>AS</a:t>
            </a:r>
            <a:r>
              <a:rPr lang="en-US" altLang="zh-CN" b="1">
                <a:cs typeface="Times New Roman" panose="02020603050405020304" pitchFamily="18" charset="0"/>
              </a:rPr>
              <a:t>γ:</a:t>
            </a:r>
            <a:r>
              <a:rPr lang="en-US" altLang="zh-CN"/>
              <a:t>Mrk501</a:t>
            </a:r>
          </a:p>
        </p:txBody>
      </p:sp>
      <p:pic>
        <p:nvPicPr>
          <p:cNvPr id="26627" name="Picture 3" descr="501contou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676400"/>
            <a:ext cx="46482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descr="501flu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066800"/>
            <a:ext cx="39624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Text Box 5"/>
          <p:cNvSpPr txBox="1">
            <a:spLocks noChangeArrowheads="1"/>
          </p:cNvSpPr>
          <p:nvPr/>
        </p:nvSpPr>
        <p:spPr bwMode="auto">
          <a:xfrm>
            <a:off x="1828801" y="685801"/>
            <a:ext cx="509947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400">
                <a:solidFill>
                  <a:srgbClr val="CC0099"/>
                </a:solidFill>
              </a:rPr>
              <a:t>Active: </a:t>
            </a:r>
          </a:p>
          <a:p>
            <a:pPr fontAlgn="base">
              <a:spcBef>
                <a:spcPct val="0"/>
              </a:spcBef>
              <a:spcAft>
                <a:spcPct val="0"/>
              </a:spcAft>
            </a:pPr>
            <a:r>
              <a:rPr lang="en-US" altLang="zh-CN" sz="2400">
                <a:solidFill>
                  <a:srgbClr val="CC0099"/>
                </a:solidFill>
              </a:rPr>
              <a:t>Feb.1997-Aug.1997.  Only observation </a:t>
            </a:r>
          </a:p>
          <a:p>
            <a:pPr fontAlgn="base">
              <a:spcBef>
                <a:spcPct val="0"/>
              </a:spcBef>
              <a:spcAft>
                <a:spcPct val="0"/>
              </a:spcAft>
            </a:pPr>
            <a:r>
              <a:rPr lang="en-US" altLang="zh-CN" sz="2400">
                <a:solidFill>
                  <a:srgbClr val="CC0099"/>
                </a:solidFill>
              </a:rPr>
              <a:t>from conventional air shower array</a:t>
            </a:r>
            <a:r>
              <a:rPr lang="en-US" altLang="zh-CN" sz="2400">
                <a:solidFill>
                  <a:srgbClr val="000000"/>
                </a:solidFill>
              </a:rPr>
              <a:t>.</a:t>
            </a:r>
          </a:p>
        </p:txBody>
      </p:sp>
      <p:sp>
        <p:nvSpPr>
          <p:cNvPr id="2" name="矩形 1"/>
          <p:cNvSpPr/>
          <p:nvPr/>
        </p:nvSpPr>
        <p:spPr>
          <a:xfrm>
            <a:off x="1247233" y="6249691"/>
            <a:ext cx="5811334" cy="338554"/>
          </a:xfrm>
          <a:prstGeom prst="rect">
            <a:avLst/>
          </a:prstGeom>
        </p:spPr>
        <p:txBody>
          <a:bodyPr wrap="none">
            <a:spAutoFit/>
          </a:bodyPr>
          <a:lstStyle/>
          <a:p>
            <a:r>
              <a:rPr lang="en-US" altLang="zh-CN" sz="1600" dirty="0"/>
              <a:t>The Astrophysical Journal, Volume </a:t>
            </a:r>
            <a:r>
              <a:rPr lang="en-US" altLang="zh-CN" sz="1600" dirty="0" smtClean="0"/>
              <a:t>532 (2000), </a:t>
            </a:r>
            <a:r>
              <a:rPr lang="en-US" altLang="zh-CN" sz="1600" dirty="0"/>
              <a:t>Issue 1, pp. 302-307</a:t>
            </a:r>
            <a:endParaRPr lang="zh-CN" altLang="en-US" sz="1600" dirty="0"/>
          </a:p>
        </p:txBody>
      </p:sp>
    </p:spTree>
    <p:extLst>
      <p:ext uri="{BB962C8B-B14F-4D97-AF65-F5344CB8AC3E}">
        <p14:creationId xmlns:p14="http://schemas.microsoft.com/office/powerpoint/2010/main" val="15798974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idx="4294967295"/>
          </p:nvPr>
        </p:nvSpPr>
        <p:spPr>
          <a:xfrm>
            <a:off x="2209800" y="0"/>
            <a:ext cx="7772400" cy="685800"/>
          </a:xfrm>
        </p:spPr>
        <p:txBody>
          <a:bodyPr/>
          <a:lstStyle/>
          <a:p>
            <a:r>
              <a:rPr lang="en-US" altLang="zh-CN" b="1"/>
              <a:t>Mrk421 (6.9</a:t>
            </a:r>
            <a:r>
              <a:rPr lang="en-US" altLang="zh-CN" b="1">
                <a:cs typeface="Times New Roman" panose="02020603050405020304" pitchFamily="18" charset="0"/>
              </a:rPr>
              <a:t>σ)</a:t>
            </a:r>
          </a:p>
        </p:txBody>
      </p:sp>
      <p:pic>
        <p:nvPicPr>
          <p:cNvPr id="224259" name="Picture 3" descr="tibet_31move-colo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057400"/>
            <a:ext cx="4800600" cy="4306888"/>
          </a:xfrm>
          <a:prstGeom prst="rect">
            <a:avLst/>
          </a:prstGeom>
          <a:noFill/>
          <a:extLst>
            <a:ext uri="{909E8E84-426E-40DD-AFC4-6F175D3DCCD1}">
              <a14:hiddenFill xmlns:a14="http://schemas.microsoft.com/office/drawing/2010/main">
                <a:solidFill>
                  <a:srgbClr val="FFFFFF"/>
                </a:solidFill>
              </a14:hiddenFill>
            </a:ext>
          </a:extLst>
        </p:spPr>
      </p:pic>
      <p:sp>
        <p:nvSpPr>
          <p:cNvPr id="224260" name="Text Box 4"/>
          <p:cNvSpPr txBox="1">
            <a:spLocks noChangeArrowheads="1"/>
          </p:cNvSpPr>
          <p:nvPr/>
        </p:nvSpPr>
        <p:spPr bwMode="auto">
          <a:xfrm>
            <a:off x="2133600" y="914400"/>
            <a:ext cx="8077200" cy="831850"/>
          </a:xfrm>
          <a:prstGeom prst="rect">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a:solidFill>
                  <a:srgbClr val="FF00FF"/>
                </a:solidFill>
              </a:rPr>
              <a:t>AS </a:t>
            </a:r>
            <a:r>
              <a:rPr kumimoji="1" lang="en-US" altLang="zh-CN" sz="2400" b="1">
                <a:solidFill>
                  <a:srgbClr val="FF00FF"/>
                </a:solidFill>
                <a:cs typeface="Times New Roman" panose="02020603050405020304" pitchFamily="18" charset="0"/>
              </a:rPr>
              <a:t>γwas able to make a continuous observation of Mrk421 between </a:t>
            </a:r>
            <a:r>
              <a:rPr kumimoji="1" lang="zh-CN" altLang="en-US" sz="2400" b="1">
                <a:solidFill>
                  <a:srgbClr val="FF00FF"/>
                </a:solidFill>
              </a:rPr>
              <a:t>2000-2001</a:t>
            </a:r>
            <a:endParaRPr kumimoji="1" lang="en-US" altLang="zh-CN" sz="2400" b="1">
              <a:solidFill>
                <a:srgbClr val="CC0099"/>
              </a:solidFill>
            </a:endParaRPr>
          </a:p>
        </p:txBody>
      </p:sp>
      <p:pic>
        <p:nvPicPr>
          <p:cNvPr id="224261" name="Picture 5" descr="2000+2001Mrk421_3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905000"/>
            <a:ext cx="4078288" cy="433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93638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114" y="1412875"/>
            <a:ext cx="7191375" cy="529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3"/>
          <p:cNvSpPr txBox="1">
            <a:spLocks noChangeArrowheads="1"/>
          </p:cNvSpPr>
          <p:nvPr/>
        </p:nvSpPr>
        <p:spPr bwMode="auto">
          <a:xfrm>
            <a:off x="1633538" y="190500"/>
            <a:ext cx="8856662" cy="70788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50000"/>
              </a:spcBef>
              <a:spcAft>
                <a:spcPct val="0"/>
              </a:spcAft>
            </a:pPr>
            <a:r>
              <a:rPr lang="zh-CN" altLang="en-US" sz="4000" b="1">
                <a:solidFill>
                  <a:srgbClr val="000000"/>
                </a:solidFill>
              </a:rPr>
              <a:t>电离随海拔高度增加：辐射来自天上</a:t>
            </a:r>
          </a:p>
        </p:txBody>
      </p:sp>
      <p:sp>
        <p:nvSpPr>
          <p:cNvPr id="8196" name="Text Box 4"/>
          <p:cNvSpPr txBox="1">
            <a:spLocks noChangeArrowheads="1"/>
          </p:cNvSpPr>
          <p:nvPr/>
        </p:nvSpPr>
        <p:spPr bwMode="auto">
          <a:xfrm>
            <a:off x="3503614" y="5229225"/>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b="1">
                <a:solidFill>
                  <a:srgbClr val="000000"/>
                </a:solidFill>
              </a:rPr>
              <a:t>Hess 1912</a:t>
            </a:r>
          </a:p>
        </p:txBody>
      </p:sp>
      <p:sp>
        <p:nvSpPr>
          <p:cNvPr id="8197" name="Text Box 5"/>
          <p:cNvSpPr txBox="1">
            <a:spLocks noChangeArrowheads="1"/>
          </p:cNvSpPr>
          <p:nvPr/>
        </p:nvSpPr>
        <p:spPr bwMode="auto">
          <a:xfrm>
            <a:off x="6672264" y="5589588"/>
            <a:ext cx="3311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b="1">
                <a:solidFill>
                  <a:srgbClr val="000000"/>
                </a:solidFill>
              </a:rPr>
              <a:t>Kolhörster 1913-14</a:t>
            </a:r>
          </a:p>
        </p:txBody>
      </p:sp>
      <p:sp>
        <p:nvSpPr>
          <p:cNvPr id="8198" name="Text Box 6"/>
          <p:cNvSpPr txBox="1">
            <a:spLocks noChangeArrowheads="1"/>
          </p:cNvSpPr>
          <p:nvPr/>
        </p:nvSpPr>
        <p:spPr bwMode="auto">
          <a:xfrm>
            <a:off x="4872038" y="981076"/>
            <a:ext cx="48498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a:solidFill>
                  <a:srgbClr val="000000"/>
                </a:solidFill>
              </a:rPr>
              <a:t>（材料取自P.Carlson在ICRC2011上的报告）</a:t>
            </a:r>
          </a:p>
        </p:txBody>
      </p:sp>
    </p:spTree>
    <p:extLst>
      <p:ext uri="{BB962C8B-B14F-4D97-AF65-F5344CB8AC3E}">
        <p14:creationId xmlns:p14="http://schemas.microsoft.com/office/powerpoint/2010/main" val="3902759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922"/>
            <a:ext cx="10534650" cy="1316153"/>
          </a:xfrm>
        </p:spPr>
        <p:txBody>
          <a:bodyPr>
            <a:normAutofit/>
          </a:bodyPr>
          <a:lstStyle/>
          <a:p>
            <a:pPr algn="ctr">
              <a:lnSpc>
                <a:spcPct val="100000"/>
              </a:lnSpc>
            </a:pPr>
            <a:r>
              <a:rPr lang="en-US" altLang="zh-CN" b="1" dirty="0" smtClean="0">
                <a:solidFill>
                  <a:srgbClr val="333399"/>
                </a:solidFill>
                <a:effectLst>
                  <a:outerShdw blurRad="38100" dist="38100" dir="2700000" algn="tl">
                    <a:srgbClr val="000000">
                      <a:alpha val="43137"/>
                    </a:srgbClr>
                  </a:outerShdw>
                </a:effectLst>
              </a:rPr>
              <a:t>ARGO-YBJ: 6 </a:t>
            </a:r>
            <a:r>
              <a:rPr lang="en-US" altLang="zh-CN" b="1" dirty="0" err="1" smtClean="0">
                <a:solidFill>
                  <a:srgbClr val="333399"/>
                </a:solidFill>
                <a:effectLst>
                  <a:outerShdw blurRad="38100" dist="38100" dir="2700000" algn="tl">
                    <a:srgbClr val="000000">
                      <a:alpha val="43137"/>
                    </a:srgbClr>
                  </a:outerShdw>
                </a:effectLst>
              </a:rPr>
              <a:t>TeV</a:t>
            </a:r>
            <a:r>
              <a:rPr lang="en-US" altLang="zh-CN" b="1" dirty="0" smtClean="0">
                <a:solidFill>
                  <a:srgbClr val="333399"/>
                </a:solidFill>
                <a:effectLst>
                  <a:outerShdw blurRad="38100" dist="38100" dir="2700000" algn="tl">
                    <a:srgbClr val="000000">
                      <a:alpha val="43137"/>
                    </a:srgbClr>
                  </a:outerShdw>
                </a:effectLst>
              </a:rPr>
              <a:t> sources + 5 candidates</a:t>
            </a:r>
            <a:endParaRPr lang="zh-CN" altLang="en-US" dirty="0"/>
          </a:p>
        </p:txBody>
      </p:sp>
      <p:pic>
        <p:nvPicPr>
          <p:cNvPr id="4" name="图片 3"/>
          <p:cNvPicPr>
            <a:picLocks noChangeAspect="1"/>
          </p:cNvPicPr>
          <p:nvPr/>
        </p:nvPicPr>
        <p:blipFill>
          <a:blip r:embed="rId3"/>
          <a:stretch>
            <a:fillRect/>
          </a:stretch>
        </p:blipFill>
        <p:spPr>
          <a:xfrm>
            <a:off x="57150" y="1158858"/>
            <a:ext cx="12077699" cy="3233264"/>
          </a:xfrm>
          <a:prstGeom prst="rect">
            <a:avLst/>
          </a:prstGeom>
          <a:ln>
            <a:noFill/>
          </a:ln>
        </p:spPr>
      </p:pic>
      <p:grpSp>
        <p:nvGrpSpPr>
          <p:cNvPr id="12" name="组合 11"/>
          <p:cNvGrpSpPr/>
          <p:nvPr/>
        </p:nvGrpSpPr>
        <p:grpSpPr>
          <a:xfrm>
            <a:off x="731520" y="4430179"/>
            <a:ext cx="5380500" cy="2148352"/>
            <a:chOff x="139566" y="4600472"/>
            <a:chExt cx="5474614" cy="2272373"/>
          </a:xfrm>
        </p:grpSpPr>
        <p:pic>
          <p:nvPicPr>
            <p:cNvPr id="5" name="图片 4"/>
            <p:cNvPicPr>
              <a:picLocks noChangeAspect="1"/>
            </p:cNvPicPr>
            <p:nvPr/>
          </p:nvPicPr>
          <p:blipFill>
            <a:blip r:embed="rId4"/>
            <a:stretch>
              <a:fillRect/>
            </a:stretch>
          </p:blipFill>
          <p:spPr>
            <a:xfrm>
              <a:off x="139566" y="4620477"/>
              <a:ext cx="2742589" cy="2252368"/>
            </a:xfrm>
            <a:prstGeom prst="rect">
              <a:avLst/>
            </a:prstGeom>
            <a:ln>
              <a:solidFill>
                <a:srgbClr val="FF0000"/>
              </a:solidFill>
            </a:ln>
          </p:spPr>
        </p:pic>
        <p:pic>
          <p:nvPicPr>
            <p:cNvPr id="6" name="图片 5"/>
            <p:cNvPicPr>
              <a:picLocks noChangeAspect="1"/>
            </p:cNvPicPr>
            <p:nvPr/>
          </p:nvPicPr>
          <p:blipFill>
            <a:blip r:embed="rId5"/>
            <a:stretch>
              <a:fillRect/>
            </a:stretch>
          </p:blipFill>
          <p:spPr>
            <a:xfrm>
              <a:off x="2882155" y="4600472"/>
              <a:ext cx="2732025" cy="2257528"/>
            </a:xfrm>
            <a:prstGeom prst="rect">
              <a:avLst/>
            </a:prstGeom>
            <a:ln>
              <a:solidFill>
                <a:srgbClr val="FF0000"/>
              </a:solidFill>
            </a:ln>
          </p:spPr>
        </p:pic>
      </p:grpSp>
      <p:pic>
        <p:nvPicPr>
          <p:cNvPr id="7" name="图片 6"/>
          <p:cNvPicPr>
            <a:picLocks noChangeAspect="1"/>
          </p:cNvPicPr>
          <p:nvPr/>
        </p:nvPicPr>
        <p:blipFill>
          <a:blip r:embed="rId6"/>
          <a:stretch>
            <a:fillRect/>
          </a:stretch>
        </p:blipFill>
        <p:spPr>
          <a:xfrm>
            <a:off x="7102175" y="4392122"/>
            <a:ext cx="2963507" cy="2172374"/>
          </a:xfrm>
          <a:prstGeom prst="rect">
            <a:avLst/>
          </a:prstGeom>
          <a:ln>
            <a:solidFill>
              <a:srgbClr val="FF0000"/>
            </a:solidFill>
          </a:ln>
        </p:spPr>
      </p:pic>
      <p:sp>
        <p:nvSpPr>
          <p:cNvPr id="9" name="矩形 8"/>
          <p:cNvSpPr/>
          <p:nvPr/>
        </p:nvSpPr>
        <p:spPr>
          <a:xfrm>
            <a:off x="1827761" y="1995562"/>
            <a:ext cx="644236"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1" name="直接箭头连接符 10"/>
          <p:cNvCxnSpPr/>
          <p:nvPr/>
        </p:nvCxnSpPr>
        <p:spPr>
          <a:xfrm flipH="1">
            <a:off x="2148840" y="2555632"/>
            <a:ext cx="11430" cy="16080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854931" y="2136532"/>
            <a:ext cx="644236"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5" name="直接箭头连接符 14"/>
          <p:cNvCxnSpPr/>
          <p:nvPr/>
        </p:nvCxnSpPr>
        <p:spPr>
          <a:xfrm>
            <a:off x="6256020" y="2708032"/>
            <a:ext cx="1047750" cy="159661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55654" y="4170451"/>
            <a:ext cx="3918995" cy="369332"/>
          </a:xfrm>
          <a:prstGeom prst="rect">
            <a:avLst/>
          </a:prstGeom>
          <a:solidFill>
            <a:srgbClr val="92D050"/>
          </a:solidFill>
        </p:spPr>
        <p:txBody>
          <a:bodyPr wrap="square" rtlCol="0">
            <a:spAutoFit/>
          </a:bodyPr>
          <a:lstStyle/>
          <a:p>
            <a:r>
              <a:rPr lang="en-US" altLang="zh-CN" b="1" dirty="0" smtClean="0">
                <a:solidFill>
                  <a:srgbClr val="FF0000"/>
                </a:solidFill>
              </a:rPr>
              <a:t>Identifying the first </a:t>
            </a:r>
            <a:r>
              <a:rPr lang="en-US" altLang="zh-CN" b="1" dirty="0" err="1" smtClean="0">
                <a:solidFill>
                  <a:srgbClr val="FF0000"/>
                </a:solidFill>
              </a:rPr>
              <a:t>TeV</a:t>
            </a:r>
            <a:r>
              <a:rPr lang="en-US" altLang="zh-CN" b="1" dirty="0">
                <a:solidFill>
                  <a:srgbClr val="FF0000"/>
                </a:solidFill>
              </a:rPr>
              <a:t> </a:t>
            </a:r>
            <a:r>
              <a:rPr lang="en-US" altLang="zh-CN" b="1" dirty="0" smtClean="0">
                <a:solidFill>
                  <a:srgbClr val="FF0000"/>
                </a:solidFill>
              </a:rPr>
              <a:t>super bubble</a:t>
            </a:r>
            <a:endParaRPr lang="zh-CN" altLang="en-US" b="1" dirty="0">
              <a:solidFill>
                <a:srgbClr val="FF0000"/>
              </a:solidFill>
            </a:endParaRPr>
          </a:p>
        </p:txBody>
      </p:sp>
      <p:sp>
        <p:nvSpPr>
          <p:cNvPr id="18" name="文本框 17"/>
          <p:cNvSpPr txBox="1"/>
          <p:nvPr/>
        </p:nvSpPr>
        <p:spPr>
          <a:xfrm>
            <a:off x="6686976" y="4119977"/>
            <a:ext cx="4563616" cy="369332"/>
          </a:xfrm>
          <a:prstGeom prst="rect">
            <a:avLst/>
          </a:prstGeom>
          <a:solidFill>
            <a:srgbClr val="92D050"/>
          </a:solidFill>
        </p:spPr>
        <p:txBody>
          <a:bodyPr wrap="square" rtlCol="0">
            <a:spAutoFit/>
          </a:bodyPr>
          <a:lstStyle/>
          <a:p>
            <a:r>
              <a:rPr lang="en-US" altLang="zh-CN" b="1" dirty="0" smtClean="0">
                <a:solidFill>
                  <a:srgbClr val="FF0000"/>
                </a:solidFill>
              </a:rPr>
              <a:t>7 large </a:t>
            </a:r>
            <a:r>
              <a:rPr lang="en-US" altLang="zh-CN" b="1" dirty="0" err="1" smtClean="0">
                <a:solidFill>
                  <a:srgbClr val="FF0000"/>
                </a:solidFill>
              </a:rPr>
              <a:t>flarings</a:t>
            </a:r>
            <a:r>
              <a:rPr lang="en-US" altLang="zh-CN" b="1" dirty="0" smtClean="0">
                <a:solidFill>
                  <a:srgbClr val="FF0000"/>
                </a:solidFill>
              </a:rPr>
              <a:t> </a:t>
            </a:r>
            <a:r>
              <a:rPr lang="en-US" altLang="zh-CN" b="1" dirty="0" err="1" smtClean="0">
                <a:solidFill>
                  <a:srgbClr val="FF0000"/>
                </a:solidFill>
              </a:rPr>
              <a:t>etc</a:t>
            </a:r>
            <a:r>
              <a:rPr lang="zh-CN" altLang="en-US" b="1" dirty="0" smtClean="0">
                <a:solidFill>
                  <a:srgbClr val="FF0000"/>
                </a:solidFill>
              </a:rPr>
              <a:t>：</a:t>
            </a:r>
            <a:r>
              <a:rPr lang="en-US" altLang="zh-CN" b="1" dirty="0" smtClean="0">
                <a:solidFill>
                  <a:srgbClr val="FF0000"/>
                </a:solidFill>
              </a:rPr>
              <a:t>verifying SSC mechanism</a:t>
            </a:r>
            <a:endParaRPr lang="zh-CN" altLang="en-US" b="1" dirty="0">
              <a:solidFill>
                <a:srgbClr val="FF0000"/>
              </a:solidFill>
            </a:endParaRPr>
          </a:p>
        </p:txBody>
      </p:sp>
      <mc:AlternateContent xmlns:mc="http://schemas.openxmlformats.org/markup-compatibility/2006" xmlns:a14="http://schemas.microsoft.com/office/drawing/2010/main">
        <mc:Choice Requires="a14">
          <p:sp>
            <p:nvSpPr>
              <p:cNvPr id="16" name="文本框 15"/>
              <p:cNvSpPr txBox="1"/>
              <p:nvPr/>
            </p:nvSpPr>
            <p:spPr>
              <a:xfrm>
                <a:off x="3753270" y="4449092"/>
                <a:ext cx="733342" cy="58432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000" i="1" smtClean="0">
                              <a:solidFill>
                                <a:srgbClr val="0000FF"/>
                              </a:solidFill>
                              <a:latin typeface="Cambria Math" panose="02040503050406030204" pitchFamily="18" charset="0"/>
                            </a:rPr>
                          </m:ctrlPr>
                        </m:sSupPr>
                        <m:e>
                          <m:r>
                            <a:rPr lang="en-US" altLang="zh-CN" sz="2000" i="1" smtClean="0">
                              <a:solidFill>
                                <a:srgbClr val="0000FF"/>
                              </a:solidFill>
                              <a:latin typeface="Cambria Math" panose="02040503050406030204" pitchFamily="18" charset="0"/>
                            </a:rPr>
                            <m:t>𝐸</m:t>
                          </m:r>
                        </m:e>
                        <m:sup>
                          <m:r>
                            <a:rPr lang="en-US" altLang="zh-CN" sz="2000" i="1" smtClean="0">
                              <a:solidFill>
                                <a:srgbClr val="0000FF"/>
                              </a:solidFill>
                              <a:latin typeface="Cambria Math" panose="02040503050406030204" pitchFamily="18" charset="0"/>
                            </a:rPr>
                            <m:t>2</m:t>
                          </m:r>
                        </m:sup>
                      </m:sSup>
                      <m:f>
                        <m:fPr>
                          <m:ctrlPr>
                            <a:rPr lang="en-US" altLang="zh-CN" sz="2000" i="1" smtClean="0">
                              <a:solidFill>
                                <a:srgbClr val="0000FF"/>
                              </a:solidFill>
                              <a:latin typeface="Cambria Math" panose="02040503050406030204" pitchFamily="18" charset="0"/>
                            </a:rPr>
                          </m:ctrlPr>
                        </m:fPr>
                        <m:num>
                          <m:r>
                            <a:rPr lang="en-US" altLang="zh-CN" sz="2000" i="1" smtClean="0">
                              <a:solidFill>
                                <a:srgbClr val="0000FF"/>
                              </a:solidFill>
                              <a:latin typeface="Cambria Math" panose="02040503050406030204" pitchFamily="18" charset="0"/>
                            </a:rPr>
                            <m:t>𝑑𝑁</m:t>
                          </m:r>
                        </m:num>
                        <m:den>
                          <m:r>
                            <a:rPr lang="en-US" altLang="zh-CN" sz="2000" i="1" smtClean="0">
                              <a:solidFill>
                                <a:srgbClr val="0000FF"/>
                              </a:solidFill>
                              <a:latin typeface="Cambria Math" panose="02040503050406030204" pitchFamily="18" charset="0"/>
                            </a:rPr>
                            <m:t>𝑑𝐸</m:t>
                          </m:r>
                        </m:den>
                      </m:f>
                    </m:oMath>
                  </m:oMathPara>
                </a14:m>
                <a:endParaRPr lang="zh-CN" altLang="en-US" sz="2000" dirty="0">
                  <a:solidFill>
                    <a:srgbClr val="FF0000"/>
                  </a:solidFill>
                </a:endParaRPr>
              </a:p>
            </p:txBody>
          </p:sp>
        </mc:Choice>
        <mc:Fallback xmlns="">
          <p:sp>
            <p:nvSpPr>
              <p:cNvPr id="16" name="文本框 15"/>
              <p:cNvSpPr txBox="1">
                <a:spLocks noRot="1" noChangeAspect="1" noMove="1" noResize="1" noEditPoints="1" noAdjustHandles="1" noChangeArrowheads="1" noChangeShapeType="1" noTextEdit="1"/>
              </p:cNvSpPr>
              <p:nvPr/>
            </p:nvSpPr>
            <p:spPr>
              <a:xfrm>
                <a:off x="3753270" y="4449092"/>
                <a:ext cx="733342" cy="584327"/>
              </a:xfrm>
              <a:prstGeom prst="rect">
                <a:avLst/>
              </a:prstGeom>
              <a:blipFill rotWithShape="0">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文本框 20"/>
              <p:cNvSpPr txBox="1"/>
              <p:nvPr/>
            </p:nvSpPr>
            <p:spPr>
              <a:xfrm>
                <a:off x="6300432" y="4769317"/>
                <a:ext cx="733342" cy="58432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000" i="1" smtClean="0">
                              <a:solidFill>
                                <a:srgbClr val="0000FF"/>
                              </a:solidFill>
                              <a:latin typeface="Cambria Math" panose="02040503050406030204" pitchFamily="18" charset="0"/>
                            </a:rPr>
                          </m:ctrlPr>
                        </m:sSupPr>
                        <m:e>
                          <m:r>
                            <a:rPr lang="en-US" altLang="zh-CN" sz="2000" i="1" smtClean="0">
                              <a:solidFill>
                                <a:srgbClr val="0000FF"/>
                              </a:solidFill>
                              <a:latin typeface="Cambria Math" panose="02040503050406030204" pitchFamily="18" charset="0"/>
                            </a:rPr>
                            <m:t>𝐸</m:t>
                          </m:r>
                        </m:e>
                        <m:sup>
                          <m:r>
                            <a:rPr lang="en-US" altLang="zh-CN" sz="2000" i="1" smtClean="0">
                              <a:solidFill>
                                <a:srgbClr val="0000FF"/>
                              </a:solidFill>
                              <a:latin typeface="Cambria Math" panose="02040503050406030204" pitchFamily="18" charset="0"/>
                            </a:rPr>
                            <m:t>2</m:t>
                          </m:r>
                        </m:sup>
                      </m:sSup>
                      <m:f>
                        <m:fPr>
                          <m:ctrlPr>
                            <a:rPr lang="en-US" altLang="zh-CN" sz="2000" i="1" smtClean="0">
                              <a:solidFill>
                                <a:srgbClr val="0000FF"/>
                              </a:solidFill>
                              <a:latin typeface="Cambria Math" panose="02040503050406030204" pitchFamily="18" charset="0"/>
                            </a:rPr>
                          </m:ctrlPr>
                        </m:fPr>
                        <m:num>
                          <m:r>
                            <a:rPr lang="en-US" altLang="zh-CN" sz="2000" i="1" smtClean="0">
                              <a:solidFill>
                                <a:srgbClr val="0000FF"/>
                              </a:solidFill>
                              <a:latin typeface="Cambria Math" panose="02040503050406030204" pitchFamily="18" charset="0"/>
                            </a:rPr>
                            <m:t>𝑑𝑁</m:t>
                          </m:r>
                        </m:num>
                        <m:den>
                          <m:r>
                            <a:rPr lang="en-US" altLang="zh-CN" sz="2000" i="1" smtClean="0">
                              <a:solidFill>
                                <a:srgbClr val="0000FF"/>
                              </a:solidFill>
                              <a:latin typeface="Cambria Math" panose="02040503050406030204" pitchFamily="18" charset="0"/>
                            </a:rPr>
                            <m:t>𝑑𝐸</m:t>
                          </m:r>
                        </m:den>
                      </m:f>
                    </m:oMath>
                  </m:oMathPara>
                </a14:m>
                <a:endParaRPr lang="zh-CN" altLang="en-US" sz="2000" dirty="0">
                  <a:solidFill>
                    <a:srgbClr val="FF0000"/>
                  </a:solidFill>
                </a:endParaRPr>
              </a:p>
            </p:txBody>
          </p:sp>
        </mc:Choice>
        <mc:Fallback xmlns="">
          <p:sp>
            <p:nvSpPr>
              <p:cNvPr id="21" name="文本框 20"/>
              <p:cNvSpPr txBox="1">
                <a:spLocks noRot="1" noChangeAspect="1" noMove="1" noResize="1" noEditPoints="1" noAdjustHandles="1" noChangeArrowheads="1" noChangeShapeType="1" noTextEdit="1"/>
              </p:cNvSpPr>
              <p:nvPr/>
            </p:nvSpPr>
            <p:spPr>
              <a:xfrm>
                <a:off x="6300432" y="4769317"/>
                <a:ext cx="733342" cy="584327"/>
              </a:xfrm>
              <a:prstGeom prst="rect">
                <a:avLst/>
              </a:prstGeom>
              <a:blipFill rotWithShape="0">
                <a:blip r:embed="rId8"/>
                <a:stretch>
                  <a:fillRect/>
                </a:stretch>
              </a:blipFill>
            </p:spPr>
            <p:txBody>
              <a:bodyPr/>
              <a:lstStyle/>
              <a:p>
                <a:r>
                  <a:rPr lang="zh-CN" altLang="en-US">
                    <a:noFill/>
                  </a:rPr>
                  <a:t> </a:t>
                </a:r>
              </a:p>
            </p:txBody>
          </p:sp>
        </mc:Fallback>
      </mc:AlternateContent>
      <p:sp>
        <p:nvSpPr>
          <p:cNvPr id="3" name="文本框 2"/>
          <p:cNvSpPr txBox="1"/>
          <p:nvPr/>
        </p:nvSpPr>
        <p:spPr>
          <a:xfrm>
            <a:off x="5091215" y="5830698"/>
            <a:ext cx="530210" cy="369332"/>
          </a:xfrm>
          <a:prstGeom prst="rect">
            <a:avLst/>
          </a:prstGeom>
          <a:noFill/>
        </p:spPr>
        <p:txBody>
          <a:bodyPr wrap="none" rtlCol="0">
            <a:spAutoFit/>
          </a:bodyPr>
          <a:lstStyle/>
          <a:p>
            <a:r>
              <a:rPr lang="en-US" altLang="zh-CN" b="1" dirty="0" err="1" smtClean="0">
                <a:solidFill>
                  <a:prstClr val="black"/>
                </a:solidFill>
              </a:rPr>
              <a:t>TeV</a:t>
            </a:r>
            <a:endParaRPr lang="zh-CN" altLang="en-US" b="1" dirty="0">
              <a:solidFill>
                <a:prstClr val="black"/>
              </a:solidFill>
            </a:endParaRPr>
          </a:p>
        </p:txBody>
      </p:sp>
      <p:sp>
        <p:nvSpPr>
          <p:cNvPr id="22" name="文本框 21"/>
          <p:cNvSpPr txBox="1"/>
          <p:nvPr/>
        </p:nvSpPr>
        <p:spPr>
          <a:xfrm>
            <a:off x="9499176" y="5646032"/>
            <a:ext cx="530210" cy="369332"/>
          </a:xfrm>
          <a:prstGeom prst="rect">
            <a:avLst/>
          </a:prstGeom>
          <a:noFill/>
        </p:spPr>
        <p:txBody>
          <a:bodyPr wrap="none" rtlCol="0">
            <a:spAutoFit/>
          </a:bodyPr>
          <a:lstStyle/>
          <a:p>
            <a:r>
              <a:rPr lang="en-US" altLang="zh-CN" b="1" dirty="0" err="1" smtClean="0">
                <a:solidFill>
                  <a:prstClr val="black"/>
                </a:solidFill>
              </a:rPr>
              <a:t>TeV</a:t>
            </a:r>
            <a:endParaRPr lang="zh-CN" altLang="en-US" b="1" dirty="0">
              <a:solidFill>
                <a:prstClr val="black"/>
              </a:solidFill>
            </a:endParaRPr>
          </a:p>
        </p:txBody>
      </p:sp>
    </p:spTree>
    <p:extLst>
      <p:ext uri="{BB962C8B-B14F-4D97-AF65-F5344CB8AC3E}">
        <p14:creationId xmlns:p14="http://schemas.microsoft.com/office/powerpoint/2010/main" val="38661807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Shape 776"/>
          <p:cNvSpPr>
            <a:spLocks noGrp="1"/>
          </p:cNvSpPr>
          <p:nvPr>
            <p:ph type="title"/>
          </p:nvPr>
        </p:nvSpPr>
        <p:spPr>
          <a:prstGeom prst="rect">
            <a:avLst/>
          </a:prstGeom>
        </p:spPr>
        <p:txBody>
          <a:bodyPr/>
          <a:lstStyle/>
          <a:p>
            <a:r>
              <a:t>Diffuse </a:t>
            </a:r>
            <a:r>
              <a:rPr>
                <a:latin typeface="Times New Roman"/>
                <a:ea typeface="Times New Roman"/>
                <a:cs typeface="Times New Roman"/>
                <a:sym typeface="Times New Roman"/>
              </a:rPr>
              <a:t>γ</a:t>
            </a:r>
            <a:r>
              <a:t>-rays from the Galactic Plane</a:t>
            </a:r>
          </a:p>
        </p:txBody>
      </p:sp>
      <p:sp>
        <p:nvSpPr>
          <p:cNvPr id="777" name="Shape 777"/>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solidFill>
                  <a:srgbClr val="000000"/>
                </a:solidFill>
              </a:rPr>
              <a:pPr/>
              <a:t>41</a:t>
            </a:fld>
            <a:endParaRPr>
              <a:solidFill>
                <a:srgbClr val="000000"/>
              </a:solidFill>
            </a:endParaRPr>
          </a:p>
        </p:txBody>
      </p:sp>
      <p:sp>
        <p:nvSpPr>
          <p:cNvPr id="778" name="Shape 778"/>
          <p:cNvSpPr/>
          <p:nvPr/>
        </p:nvSpPr>
        <p:spPr>
          <a:xfrm>
            <a:off x="1888159" y="5535842"/>
            <a:ext cx="3826117" cy="7646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defTabSz="457200">
              <a:defRPr sz="1600">
                <a:latin typeface="Helvetica Neue Medium"/>
                <a:ea typeface="Helvetica Neue Medium"/>
                <a:cs typeface="Helvetica Neue Medium"/>
                <a:sym typeface="Helvetica Neue Medium"/>
              </a:defRPr>
            </a:lvl1pPr>
          </a:lstStyle>
          <a:p>
            <a:pPr algn="ctr" hangingPunct="0"/>
            <a:r>
              <a:rPr sz="1125" kern="0">
                <a:solidFill>
                  <a:srgbClr val="000000"/>
                </a:solidFill>
              </a:rPr>
              <a:t>The different lines indicate the energy spectra expected from the Fermi/LAT template (with spectral index -2.6) in the different sky regions investigated by the detectors.</a:t>
            </a:r>
          </a:p>
        </p:txBody>
      </p:sp>
      <p:sp>
        <p:nvSpPr>
          <p:cNvPr id="779" name="Shape 779"/>
          <p:cNvSpPr/>
          <p:nvPr/>
        </p:nvSpPr>
        <p:spPr>
          <a:xfrm>
            <a:off x="5956400" y="4358277"/>
            <a:ext cx="4517307" cy="72115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defTabSz="457200">
              <a:defRPr sz="2000">
                <a:solidFill>
                  <a:srgbClr val="0433FF"/>
                </a:solidFill>
                <a:latin typeface="Helvetica Neue"/>
                <a:ea typeface="Helvetica Neue"/>
                <a:cs typeface="Helvetica Neue"/>
                <a:sym typeface="Helvetica Neue"/>
              </a:defRPr>
            </a:lvl1pPr>
          </a:lstStyle>
          <a:p>
            <a:pPr hangingPunct="0"/>
            <a:r>
              <a:rPr sz="1406" kern="0"/>
              <a:t>The difference may be due to the Cygnus Cocoon, not yet discovered at the time of the Milagro measurement.</a:t>
            </a:r>
          </a:p>
        </p:txBody>
      </p:sp>
      <p:sp>
        <p:nvSpPr>
          <p:cNvPr id="780" name="Shape 780"/>
          <p:cNvSpPr/>
          <p:nvPr/>
        </p:nvSpPr>
        <p:spPr>
          <a:xfrm>
            <a:off x="5956400" y="2092616"/>
            <a:ext cx="4517307" cy="85132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1800">
                <a:latin typeface="Helvetica Neue"/>
                <a:ea typeface="Helvetica Neue"/>
                <a:cs typeface="Helvetica Neue"/>
                <a:sym typeface="Helvetica Neue"/>
              </a:defRPr>
            </a:lvl1pPr>
          </a:lstStyle>
          <a:p>
            <a:pPr defTabSz="410751" hangingPunct="0"/>
            <a:r>
              <a:rPr sz="1266" kern="0">
                <a:solidFill>
                  <a:srgbClr val="000000"/>
                </a:solidFill>
              </a:rPr>
              <a:t>This result is obtained after masking all the sources detected in the region (in particular the TeV counterpart of the Cygnus Cocoon) and removing the residual contamination.</a:t>
            </a:r>
          </a:p>
        </p:txBody>
      </p:sp>
      <p:grpSp>
        <p:nvGrpSpPr>
          <p:cNvPr id="785" name="Group 785"/>
          <p:cNvGrpSpPr/>
          <p:nvPr/>
        </p:nvGrpSpPr>
        <p:grpSpPr>
          <a:xfrm>
            <a:off x="1569593" y="1884239"/>
            <a:ext cx="4214223" cy="3778744"/>
            <a:chOff x="0" y="121507"/>
            <a:chExt cx="5993560" cy="5374212"/>
          </a:xfrm>
        </p:grpSpPr>
        <p:sp>
          <p:nvSpPr>
            <p:cNvPr id="781" name="Shape 781"/>
            <p:cNvSpPr/>
            <p:nvPr/>
          </p:nvSpPr>
          <p:spPr>
            <a:xfrm>
              <a:off x="616689" y="121507"/>
              <a:ext cx="5249124" cy="5360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p>
              <a:pPr algn="ctr" defTabSz="321457" hangingPunct="0">
                <a:defRPr sz="2000" b="1">
                  <a:latin typeface="Palatino Linotype"/>
                  <a:ea typeface="Palatino Linotype"/>
                  <a:cs typeface="Palatino Linotype"/>
                  <a:sym typeface="Palatino Linotype"/>
                </a:defRPr>
              </a:pPr>
              <a:r>
                <a:rPr sz="1406" b="1" kern="0">
                  <a:solidFill>
                    <a:srgbClr val="000000"/>
                  </a:solidFill>
                  <a:latin typeface="Palatino Linotype"/>
                  <a:ea typeface="Palatino Linotype"/>
                  <a:cs typeface="Palatino Linotype"/>
                  <a:sym typeface="Palatino Linotype"/>
                </a:rPr>
                <a:t>Cygnus region: 65° &lt; l &lt; 85°; |b|&lt; 5</a:t>
              </a:r>
              <a:r>
                <a:rPr sz="1406" b="1" kern="0">
                  <a:solidFill>
                    <a:srgbClr val="000000"/>
                  </a:solidFill>
                  <a:latin typeface="ＭＳ Ｐゴシック"/>
                  <a:ea typeface="ＭＳ Ｐゴシック"/>
                  <a:cs typeface="ＭＳ Ｐゴシック"/>
                  <a:sym typeface="ＭＳ Ｐゴシック"/>
                </a:rPr>
                <a:t>°</a:t>
              </a:r>
            </a:p>
          </p:txBody>
        </p:sp>
        <p:pic>
          <p:nvPicPr>
            <p:cNvPr id="782" name="pasted-image.pdf"/>
            <p:cNvPicPr>
              <a:picLocks noChangeAspect="1"/>
            </p:cNvPicPr>
            <p:nvPr/>
          </p:nvPicPr>
          <p:blipFill>
            <a:blip r:embed="rId2">
              <a:extLst/>
            </a:blip>
            <a:stretch>
              <a:fillRect/>
            </a:stretch>
          </p:blipFill>
          <p:spPr>
            <a:xfrm>
              <a:off x="0" y="566716"/>
              <a:ext cx="5993561" cy="4929005"/>
            </a:xfrm>
            <a:prstGeom prst="rect">
              <a:avLst/>
            </a:prstGeom>
            <a:ln w="12700" cap="flat">
              <a:noFill/>
              <a:miter lim="400000"/>
            </a:ln>
            <a:effectLst/>
          </p:spPr>
        </p:pic>
        <p:sp>
          <p:nvSpPr>
            <p:cNvPr id="783" name="Shape 783"/>
            <p:cNvSpPr/>
            <p:nvPr/>
          </p:nvSpPr>
          <p:spPr>
            <a:xfrm>
              <a:off x="2111749" y="3604676"/>
              <a:ext cx="2254090" cy="38242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p>
              <a:pPr algn="ctr" defTabSz="321457" hangingPunct="0">
                <a:defRPr sz="1400" b="1">
                  <a:latin typeface="Palatino Linotype"/>
                  <a:ea typeface="Palatino Linotype"/>
                  <a:cs typeface="Palatino Linotype"/>
                  <a:sym typeface="Palatino Linotype"/>
                </a:defRPr>
              </a:pPr>
              <a:r>
                <a:rPr sz="984" b="1" kern="0">
                  <a:solidFill>
                    <a:srgbClr val="000000"/>
                  </a:solidFill>
                  <a:latin typeface="Palatino Linotype"/>
                  <a:ea typeface="Palatino Linotype"/>
                  <a:cs typeface="Palatino Linotype"/>
                  <a:sym typeface="Palatino Linotype"/>
                </a:rPr>
                <a:t>72° &lt; l &lt; 88°; |b|&lt; 15</a:t>
              </a:r>
              <a:r>
                <a:rPr sz="984" b="1" kern="0">
                  <a:solidFill>
                    <a:srgbClr val="000000"/>
                  </a:solidFill>
                  <a:latin typeface="ＭＳ Ｐゴシック"/>
                  <a:ea typeface="ＭＳ Ｐゴシック"/>
                  <a:cs typeface="ＭＳ Ｐゴシック"/>
                  <a:sym typeface="ＭＳ Ｐゴシック"/>
                </a:rPr>
                <a:t>°</a:t>
              </a:r>
            </a:p>
          </p:txBody>
        </p:sp>
        <p:sp>
          <p:nvSpPr>
            <p:cNvPr id="784" name="Shape 784"/>
            <p:cNvSpPr/>
            <p:nvPr/>
          </p:nvSpPr>
          <p:spPr>
            <a:xfrm>
              <a:off x="2105557" y="3876506"/>
              <a:ext cx="2193909" cy="38242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p>
              <a:pPr algn="ctr" defTabSz="321457" hangingPunct="0">
                <a:defRPr sz="1400" b="1">
                  <a:latin typeface="Palatino Linotype"/>
                  <a:ea typeface="Palatino Linotype"/>
                  <a:cs typeface="Palatino Linotype"/>
                  <a:sym typeface="Palatino Linotype"/>
                </a:defRPr>
              </a:pPr>
              <a:r>
                <a:rPr sz="984" b="1" kern="0">
                  <a:solidFill>
                    <a:srgbClr val="000000"/>
                  </a:solidFill>
                  <a:latin typeface="Palatino Linotype"/>
                  <a:ea typeface="Palatino Linotype"/>
                  <a:cs typeface="Palatino Linotype"/>
                  <a:sym typeface="Palatino Linotype"/>
                </a:rPr>
                <a:t>65° &lt; l &lt; 85°; |b|&lt; 2</a:t>
              </a:r>
              <a:r>
                <a:rPr sz="984" b="1" kern="0">
                  <a:solidFill>
                    <a:srgbClr val="000000"/>
                  </a:solidFill>
                  <a:latin typeface="ＭＳ Ｐゴシック"/>
                  <a:ea typeface="ＭＳ Ｐゴシック"/>
                  <a:cs typeface="ＭＳ Ｐゴシック"/>
                  <a:sym typeface="ＭＳ Ｐゴシック"/>
                </a:rPr>
                <a:t>°</a:t>
              </a:r>
            </a:p>
          </p:txBody>
        </p:sp>
      </p:grpSp>
      <p:sp>
        <p:nvSpPr>
          <p:cNvPr id="786" name="Shape 786"/>
          <p:cNvSpPr/>
          <p:nvPr/>
        </p:nvSpPr>
        <p:spPr>
          <a:xfrm>
            <a:off x="5859580" y="3379582"/>
            <a:ext cx="5188921" cy="504818"/>
          </a:xfrm>
          <a:prstGeom prst="rect">
            <a:avLst/>
          </a:prstGeom>
          <a:ln w="12700">
            <a:solidFill>
              <a:srgbClr val="FF2600"/>
            </a:solidFill>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defTabSz="321457" hangingPunct="0">
              <a:defRPr sz="2000">
                <a:solidFill>
                  <a:srgbClr val="FF2600"/>
                </a:solidFill>
                <a:latin typeface="Helvetica Neue"/>
                <a:ea typeface="Helvetica Neue"/>
                <a:cs typeface="Helvetica Neue"/>
                <a:sym typeface="Helvetica Neue"/>
              </a:defRPr>
            </a:pPr>
            <a:r>
              <a:rPr sz="1406" kern="0">
                <a:solidFill>
                  <a:srgbClr val="FF2600"/>
                </a:solidFill>
                <a:latin typeface="Helvetica Neue"/>
                <a:ea typeface="Helvetica Neue"/>
                <a:cs typeface="Helvetica Neue"/>
                <a:sym typeface="Helvetica Neue"/>
              </a:rPr>
              <a:t>The TeV diffuse flux in the Cygnus  region does not show </a:t>
            </a:r>
          </a:p>
          <a:p>
            <a:pPr defTabSz="321457" hangingPunct="0">
              <a:defRPr sz="2000">
                <a:solidFill>
                  <a:srgbClr val="FF2600"/>
                </a:solidFill>
                <a:latin typeface="Helvetica Neue"/>
                <a:ea typeface="Helvetica Neue"/>
                <a:cs typeface="Helvetica Neue"/>
                <a:sym typeface="Helvetica Neue"/>
              </a:defRPr>
            </a:pPr>
            <a:r>
              <a:rPr sz="1406" kern="0">
                <a:solidFill>
                  <a:srgbClr val="FF2600"/>
                </a:solidFill>
                <a:latin typeface="Helvetica Neue"/>
                <a:ea typeface="Helvetica Neue"/>
                <a:cs typeface="Helvetica Neue"/>
                <a:sym typeface="Helvetica Neue"/>
              </a:rPr>
              <a:t>a strong excess like that reported by Milagro at 15 TeV.</a:t>
            </a:r>
          </a:p>
        </p:txBody>
      </p:sp>
      <p:sp>
        <p:nvSpPr>
          <p:cNvPr id="787" name="Shape 787"/>
          <p:cNvSpPr/>
          <p:nvPr/>
        </p:nvSpPr>
        <p:spPr>
          <a:xfrm>
            <a:off x="8463231" y="5532527"/>
            <a:ext cx="1555554" cy="266933"/>
          </a:xfrm>
          <a:prstGeom prst="rect">
            <a:avLst/>
          </a:prstGeom>
          <a:ln w="12700">
            <a:solidFill>
              <a:srgbClr val="212121"/>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1800">
                <a:latin typeface="Helvetica Neue"/>
                <a:ea typeface="Helvetica Neue"/>
                <a:cs typeface="Helvetica Neue"/>
                <a:sym typeface="Helvetica Neue"/>
              </a:defRPr>
            </a:lvl1pPr>
          </a:lstStyle>
          <a:p>
            <a:pPr defTabSz="410751" hangingPunct="0"/>
            <a:r>
              <a:rPr sz="1266" kern="0">
                <a:solidFill>
                  <a:srgbClr val="000000"/>
                </a:solidFill>
              </a:rPr>
              <a:t>ApJ 806 (2015) 20</a:t>
            </a:r>
          </a:p>
        </p:txBody>
      </p:sp>
      <p:sp>
        <p:nvSpPr>
          <p:cNvPr id="788" name="Shape 788"/>
          <p:cNvSpPr/>
          <p:nvPr/>
        </p:nvSpPr>
        <p:spPr>
          <a:xfrm>
            <a:off x="1813333" y="884545"/>
            <a:ext cx="8565335" cy="104612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410751" hangingPunct="0">
              <a:defRPr sz="1800">
                <a:latin typeface="Helvetica Neue"/>
                <a:ea typeface="Helvetica Neue"/>
                <a:cs typeface="Helvetica Neue"/>
                <a:sym typeface="Helvetica Neue"/>
              </a:defRPr>
            </a:pPr>
            <a:r>
              <a:rPr sz="1266" kern="0">
                <a:solidFill>
                  <a:srgbClr val="000000"/>
                </a:solidFill>
                <a:latin typeface="Helvetica Neue"/>
                <a:ea typeface="Helvetica Neue"/>
                <a:cs typeface="Helvetica Neue"/>
                <a:sym typeface="Helvetica Neue"/>
              </a:rPr>
              <a:t>Diffuse </a:t>
            </a:r>
            <a:r>
              <a:rPr sz="1266" kern="0">
                <a:solidFill>
                  <a:srgbClr val="000000"/>
                </a:solidFill>
                <a:latin typeface="Times New Roman"/>
                <a:ea typeface="Times New Roman"/>
                <a:cs typeface="Times New Roman"/>
                <a:sym typeface="Times New Roman"/>
              </a:rPr>
              <a:t>γ</a:t>
            </a:r>
            <a:r>
              <a:rPr sz="1266" kern="0">
                <a:solidFill>
                  <a:srgbClr val="000000"/>
                </a:solidFill>
                <a:latin typeface="Helvetica Neue"/>
                <a:ea typeface="Helvetica Neue"/>
                <a:cs typeface="Helvetica Neue"/>
                <a:sym typeface="Helvetica Neue"/>
              </a:rPr>
              <a:t>-rays are produced by relativistic electrons by bremsstrahlung or inverse Compton scattering on bkg radiation fields, or by protons and nuclei via the decay of </a:t>
            </a:r>
            <a:r>
              <a:rPr sz="1266" kern="0">
                <a:solidFill>
                  <a:srgbClr val="000000"/>
                </a:solidFill>
                <a:latin typeface="Times New Roman"/>
                <a:ea typeface="Times New Roman"/>
                <a:cs typeface="Times New Roman"/>
                <a:sym typeface="Times New Roman"/>
              </a:rPr>
              <a:t>πº</a:t>
            </a:r>
            <a:r>
              <a:rPr sz="1266" kern="0">
                <a:solidFill>
                  <a:srgbClr val="000000"/>
                </a:solidFill>
                <a:latin typeface="Helvetica Neue"/>
                <a:ea typeface="Helvetica Neue"/>
                <a:cs typeface="Helvetica Neue"/>
                <a:sym typeface="Helvetica Neue"/>
              </a:rPr>
              <a:t> produced in </a:t>
            </a:r>
            <a:r>
              <a:rPr sz="1266" i="1" kern="0">
                <a:solidFill>
                  <a:srgbClr val="FF2600"/>
                </a:solidFill>
                <a:latin typeface="Helvetica Neue"/>
                <a:ea typeface="Helvetica Neue"/>
                <a:cs typeface="Helvetica Neue"/>
                <a:sym typeface="Helvetica Neue"/>
              </a:rPr>
              <a:t>hadronic interactions</a:t>
            </a:r>
            <a:r>
              <a:rPr sz="1266" kern="0">
                <a:solidFill>
                  <a:srgbClr val="000000"/>
                </a:solidFill>
                <a:latin typeface="Helvetica Neue"/>
                <a:ea typeface="Helvetica Neue"/>
                <a:cs typeface="Helvetica Neue"/>
                <a:sym typeface="Helvetica Neue"/>
              </a:rPr>
              <a:t> with interstellar gas. </a:t>
            </a:r>
          </a:p>
          <a:p>
            <a:pPr defTabSz="410751" hangingPunct="0">
              <a:defRPr sz="1800">
                <a:solidFill>
                  <a:srgbClr val="FF2600"/>
                </a:solidFill>
                <a:latin typeface="Helvetica Neue"/>
                <a:ea typeface="Helvetica Neue"/>
                <a:cs typeface="Helvetica Neue"/>
                <a:sym typeface="Helvetica Neue"/>
              </a:defRPr>
            </a:pPr>
            <a:r>
              <a:rPr sz="1266" kern="0">
                <a:solidFill>
                  <a:srgbClr val="FF2600"/>
                </a:solidFill>
                <a:latin typeface="Helvetica Neue"/>
                <a:ea typeface="Helvetica Neue"/>
                <a:cs typeface="Helvetica Neue"/>
                <a:sym typeface="Helvetica Neue"/>
              </a:rPr>
              <a:t>The space distribution of this emission can trace the location of the CR sources and the distribution of interstellar gas.</a:t>
            </a:r>
          </a:p>
        </p:txBody>
      </p:sp>
    </p:spTree>
    <p:extLst>
      <p:ext uri="{BB962C8B-B14F-4D97-AF65-F5344CB8AC3E}">
        <p14:creationId xmlns:p14="http://schemas.microsoft.com/office/powerpoint/2010/main" val="727221800"/>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2" descr="C:\Documents and Settings\huang\デスクトップ\all-p-2bin-p2-p3-p4-p5-1bin-2.75.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330" y="1628761"/>
            <a:ext cx="4953000"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3"/>
          <p:cNvSpPr>
            <a:spLocks noChangeArrowheads="1"/>
          </p:cNvSpPr>
          <p:nvPr/>
        </p:nvSpPr>
        <p:spPr bwMode="auto">
          <a:xfrm>
            <a:off x="8409973" y="2220410"/>
            <a:ext cx="3491214"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fontAlgn="base">
              <a:lnSpc>
                <a:spcPct val="90000"/>
              </a:lnSpc>
              <a:spcBef>
                <a:spcPct val="20000"/>
              </a:spcBef>
              <a:spcAft>
                <a:spcPct val="0"/>
              </a:spcAft>
              <a:buFontTx/>
              <a:buChar char="•"/>
            </a:pPr>
            <a:endParaRPr lang="ja-JP" altLang="zh-CN" b="1" dirty="0">
              <a:solidFill>
                <a:srgbClr val="000000"/>
              </a:solidFill>
              <a:latin typeface="Arial" panose="020B0604020202020204" pitchFamily="34" charset="0"/>
              <a:ea typeface="MS PGothic" panose="020B0600070205080204" pitchFamily="34" charset="-128"/>
            </a:endParaRPr>
          </a:p>
        </p:txBody>
      </p:sp>
      <p:sp>
        <p:nvSpPr>
          <p:cNvPr id="44037" name="Rectangle 4"/>
          <p:cNvSpPr>
            <a:spLocks noGrp="1" noChangeArrowheads="1"/>
          </p:cNvSpPr>
          <p:nvPr>
            <p:ph type="title" idx="4294967295"/>
          </p:nvPr>
        </p:nvSpPr>
        <p:spPr>
          <a:xfrm>
            <a:off x="2514600" y="12475"/>
            <a:ext cx="7239000" cy="1699875"/>
          </a:xfrm>
        </p:spPr>
        <p:txBody>
          <a:bodyPr vert="horz" wrap="square" lIns="92075" tIns="46038" rIns="92075" bIns="46038" numCol="1" anchor="ctr" anchorCtr="0" compatLnSpc="1">
            <a:prstTxWarp prst="textNoShape">
              <a:avLst/>
            </a:prstTxWarp>
          </a:bodyPr>
          <a:lstStyle/>
          <a:p>
            <a:r>
              <a:rPr lang="en-US" altLang="zh-CN" sz="4000" b="1" dirty="0">
                <a:solidFill>
                  <a:srgbClr val="0000FF"/>
                </a:solidFill>
              </a:rPr>
              <a:t>All-particle spectrum measured by Tibet-III </a:t>
            </a:r>
            <a:r>
              <a:rPr lang="en-US" altLang="zh-CN" sz="4000" b="1" dirty="0" smtClean="0">
                <a:solidFill>
                  <a:srgbClr val="0000FF"/>
                </a:solidFill>
              </a:rPr>
              <a:t>array</a:t>
            </a:r>
            <a:endParaRPr lang="en-US" altLang="zh-CN" sz="4000" b="1" dirty="0">
              <a:solidFill>
                <a:schemeClr val="tx1"/>
              </a:solidFill>
            </a:endParaRPr>
          </a:p>
        </p:txBody>
      </p:sp>
      <p:sp>
        <p:nvSpPr>
          <p:cNvPr id="44039" name="Text Box 6"/>
          <p:cNvSpPr txBox="1">
            <a:spLocks noChangeArrowheads="1"/>
          </p:cNvSpPr>
          <p:nvPr/>
        </p:nvSpPr>
        <p:spPr bwMode="auto">
          <a:xfrm>
            <a:off x="6561370" y="1563437"/>
            <a:ext cx="3853406" cy="15696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en-US" altLang="zh-CN" sz="3200" b="1" dirty="0">
                <a:solidFill>
                  <a:srgbClr val="000000"/>
                </a:solidFill>
                <a:ea typeface="MS PMincho" panose="02020600040205080304" pitchFamily="18" charset="-128"/>
              </a:rPr>
              <a:t>A </a:t>
            </a:r>
            <a:r>
              <a:rPr lang="en-US" altLang="zh-CN" sz="3200" b="1" dirty="0" smtClean="0">
                <a:solidFill>
                  <a:srgbClr val="FF0000"/>
                </a:solidFill>
                <a:ea typeface="MS PMincho" panose="02020600040205080304" pitchFamily="18" charset="-128"/>
              </a:rPr>
              <a:t>very sharp </a:t>
            </a:r>
            <a:r>
              <a:rPr lang="en-US" altLang="zh-CN" sz="3200" b="1" dirty="0">
                <a:solidFill>
                  <a:srgbClr val="FF0000"/>
                </a:solidFill>
                <a:ea typeface="MS PMincho" panose="02020600040205080304" pitchFamily="18" charset="-128"/>
              </a:rPr>
              <a:t>knee </a:t>
            </a:r>
            <a:r>
              <a:rPr lang="en-US" altLang="zh-CN" sz="3200" b="1" dirty="0">
                <a:solidFill>
                  <a:srgbClr val="000000"/>
                </a:solidFill>
                <a:ea typeface="MS PMincho" panose="02020600040205080304" pitchFamily="18" charset="-128"/>
              </a:rPr>
              <a:t>around 4 </a:t>
            </a:r>
            <a:r>
              <a:rPr lang="en-US" altLang="zh-CN" sz="3200" b="1" dirty="0" err="1">
                <a:solidFill>
                  <a:srgbClr val="000000"/>
                </a:solidFill>
                <a:ea typeface="MS PMincho" panose="02020600040205080304" pitchFamily="18" charset="-128"/>
              </a:rPr>
              <a:t>PeV</a:t>
            </a:r>
            <a:r>
              <a:rPr lang="en-US" altLang="zh-CN" sz="3200" b="1" dirty="0">
                <a:solidFill>
                  <a:srgbClr val="000000"/>
                </a:solidFill>
                <a:ea typeface="MS PMincho" panose="02020600040205080304" pitchFamily="18" charset="-128"/>
              </a:rPr>
              <a:t> </a:t>
            </a:r>
            <a:r>
              <a:rPr lang="en-US" altLang="zh-CN" sz="3200" b="1" dirty="0" smtClean="0">
                <a:solidFill>
                  <a:srgbClr val="000000"/>
                </a:solidFill>
                <a:ea typeface="MS PMincho" panose="02020600040205080304" pitchFamily="18" charset="-128"/>
              </a:rPr>
              <a:t>was observed.</a:t>
            </a:r>
            <a:endParaRPr lang="ja-JP" altLang="zh-CN" sz="3200" b="1" u="sng" dirty="0">
              <a:solidFill>
                <a:srgbClr val="000000"/>
              </a:solidFill>
              <a:effectLst>
                <a:outerShdw blurRad="38100" dist="38100" dir="2700000" algn="tl">
                  <a:srgbClr val="C0C0C0"/>
                </a:outerShdw>
              </a:effectLst>
              <a:ea typeface="MS PGothic" panose="020B0600070205080204" pitchFamily="34" charset="-128"/>
            </a:endParaRPr>
          </a:p>
        </p:txBody>
      </p:sp>
      <p:sp>
        <p:nvSpPr>
          <p:cNvPr id="2" name="文本框 1"/>
          <p:cNvSpPr txBox="1"/>
          <p:nvPr/>
        </p:nvSpPr>
        <p:spPr>
          <a:xfrm>
            <a:off x="6528753" y="3126740"/>
            <a:ext cx="4050082" cy="2062103"/>
          </a:xfrm>
          <a:prstGeom prst="rect">
            <a:avLst/>
          </a:prstGeom>
          <a:noFill/>
        </p:spPr>
        <p:txBody>
          <a:bodyPr wrap="square" rtlCol="0">
            <a:spAutoFit/>
          </a:bodyPr>
          <a:lstStyle/>
          <a:p>
            <a:r>
              <a:rPr lang="en-US" altLang="zh-CN" sz="3200" b="1" dirty="0" smtClean="0">
                <a:solidFill>
                  <a:srgbClr val="0000FF"/>
                </a:solidFill>
              </a:rPr>
              <a:t>Indication of a</a:t>
            </a:r>
          </a:p>
          <a:p>
            <a:r>
              <a:rPr lang="en-US" altLang="zh-CN" sz="3200" b="1" dirty="0">
                <a:solidFill>
                  <a:srgbClr val="0000FF"/>
                </a:solidFill>
              </a:rPr>
              <a:t>s</a:t>
            </a:r>
            <a:r>
              <a:rPr lang="en-US" altLang="zh-CN" sz="3200" b="1" dirty="0" smtClean="0">
                <a:solidFill>
                  <a:srgbClr val="0000FF"/>
                </a:solidFill>
              </a:rPr>
              <a:t>ingle source? </a:t>
            </a:r>
          </a:p>
          <a:p>
            <a:r>
              <a:rPr lang="en-US" altLang="zh-CN" sz="3200" b="1" dirty="0">
                <a:solidFill>
                  <a:srgbClr val="FF00FF"/>
                </a:solidFill>
              </a:rPr>
              <a:t>W</a:t>
            </a:r>
            <a:r>
              <a:rPr lang="en-US" altLang="zh-CN" sz="3200" b="1" dirty="0" smtClean="0">
                <a:solidFill>
                  <a:srgbClr val="FF00FF"/>
                </a:solidFill>
              </a:rPr>
              <a:t>hat is the other underline mechanism?</a:t>
            </a:r>
            <a:endParaRPr lang="zh-CN" altLang="en-US" sz="3200" b="1" dirty="0">
              <a:solidFill>
                <a:srgbClr val="FF00FF"/>
              </a:solidFill>
            </a:endParaRPr>
          </a:p>
        </p:txBody>
      </p:sp>
      <p:sp>
        <p:nvSpPr>
          <p:cNvPr id="3" name="矩形 2"/>
          <p:cNvSpPr/>
          <p:nvPr/>
        </p:nvSpPr>
        <p:spPr>
          <a:xfrm>
            <a:off x="2318687" y="6159434"/>
            <a:ext cx="2732286" cy="369332"/>
          </a:xfrm>
          <a:prstGeom prst="rect">
            <a:avLst/>
          </a:prstGeom>
        </p:spPr>
        <p:txBody>
          <a:bodyPr wrap="none">
            <a:spAutoFit/>
          </a:bodyPr>
          <a:lstStyle/>
          <a:p>
            <a:r>
              <a:rPr lang="en-US" altLang="zh-CN" dirty="0" err="1" smtClean="0">
                <a:solidFill>
                  <a:srgbClr val="000000"/>
                </a:solidFill>
              </a:rPr>
              <a:t>ApJ</a:t>
            </a:r>
            <a:r>
              <a:rPr lang="en-US" altLang="zh-CN" dirty="0" smtClean="0">
                <a:solidFill>
                  <a:srgbClr val="000000"/>
                </a:solidFill>
              </a:rPr>
              <a:t> </a:t>
            </a:r>
            <a:r>
              <a:rPr lang="en-US" altLang="zh-CN" dirty="0">
                <a:solidFill>
                  <a:srgbClr val="000000"/>
                </a:solidFill>
              </a:rPr>
              <a:t>678, 1165-1179 (2008</a:t>
            </a:r>
            <a:r>
              <a:rPr lang="en-US" altLang="zh-CN" dirty="0" smtClean="0">
                <a:solidFill>
                  <a:srgbClr val="000000"/>
                </a:solidFill>
              </a:rPr>
              <a:t>)</a:t>
            </a:r>
            <a:endParaRPr lang="zh-CN" altLang="en-US" dirty="0">
              <a:solidFill>
                <a:srgbClr val="000000"/>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530600735"/>
              </p:ext>
            </p:extLst>
          </p:nvPr>
        </p:nvGraphicFramePr>
        <p:xfrm>
          <a:off x="6561370" y="5233988"/>
          <a:ext cx="5013325" cy="1624012"/>
        </p:xfrm>
        <a:graphic>
          <a:graphicData uri="http://schemas.openxmlformats.org/presentationml/2006/ole">
            <mc:AlternateContent xmlns:mc="http://schemas.openxmlformats.org/markup-compatibility/2006">
              <mc:Choice xmlns:v="urn:schemas-microsoft-com:vml" Requires="v">
                <p:oleObj spid="_x0000_s5243" name="Equation" r:id="rId5" imgW="2222280" imgH="685800" progId="Equation.DSMT4">
                  <p:embed/>
                </p:oleObj>
              </mc:Choice>
              <mc:Fallback>
                <p:oleObj name="Equation" r:id="rId5" imgW="2222280" imgH="685800" progId="Equation.DSMT4">
                  <p:embed/>
                  <p:pic>
                    <p:nvPicPr>
                      <p:cNvPr id="0" name=""/>
                      <p:cNvPicPr/>
                      <p:nvPr/>
                    </p:nvPicPr>
                    <p:blipFill>
                      <a:blip r:embed="rId6"/>
                      <a:stretch>
                        <a:fillRect/>
                      </a:stretch>
                    </p:blipFill>
                    <p:spPr>
                      <a:xfrm>
                        <a:off x="6561370" y="5233988"/>
                        <a:ext cx="5013325" cy="1624012"/>
                      </a:xfrm>
                      <a:prstGeom prst="rect">
                        <a:avLst/>
                      </a:prstGeom>
                    </p:spPr>
                  </p:pic>
                </p:oleObj>
              </mc:Fallback>
            </mc:AlternateContent>
          </a:graphicData>
        </a:graphic>
      </p:graphicFrame>
    </p:spTree>
    <p:extLst>
      <p:ext uri="{BB962C8B-B14F-4D97-AF65-F5344CB8AC3E}">
        <p14:creationId xmlns:p14="http://schemas.microsoft.com/office/powerpoint/2010/main" val="35763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srcRect t="54448" r="8790"/>
          <a:stretch>
            <a:fillRect/>
          </a:stretch>
        </p:blipFill>
        <p:spPr bwMode="auto">
          <a:xfrm>
            <a:off x="4841666" y="1328462"/>
            <a:ext cx="6673045" cy="4714883"/>
          </a:xfrm>
          <a:prstGeom prst="rect">
            <a:avLst/>
          </a:prstGeom>
          <a:noFill/>
          <a:ln w="9525">
            <a:noFill/>
            <a:miter lim="800000"/>
            <a:headEnd/>
            <a:tailEnd/>
          </a:ln>
        </p:spPr>
      </p:pic>
      <p:sp>
        <p:nvSpPr>
          <p:cNvPr id="3" name="TextBox 21"/>
          <p:cNvSpPr txBox="1"/>
          <p:nvPr/>
        </p:nvSpPr>
        <p:spPr>
          <a:xfrm>
            <a:off x="613317" y="1577697"/>
            <a:ext cx="3849207" cy="1077218"/>
          </a:xfrm>
          <a:prstGeom prst="rect">
            <a:avLst/>
          </a:prstGeom>
          <a:noFill/>
        </p:spPr>
        <p:txBody>
          <a:bodyPr wrap="square" rtlCol="0">
            <a:spAutoFit/>
          </a:bodyPr>
          <a:lstStyle/>
          <a:p>
            <a:r>
              <a:rPr lang="en-US" altLang="zh-CN" sz="3200" b="1" dirty="0">
                <a:solidFill>
                  <a:srgbClr val="000000"/>
                </a:solidFill>
                <a:latin typeface="Times New Roman" panose="02020603050405020304" pitchFamily="18" charset="0"/>
                <a:cs typeface="Times New Roman" panose="02020603050405020304" pitchFamily="18" charset="0"/>
              </a:rPr>
              <a:t>The spectrum </a:t>
            </a:r>
          </a:p>
          <a:p>
            <a:r>
              <a:rPr lang="en-US" altLang="zh-CN" sz="3200" b="1" dirty="0">
                <a:solidFill>
                  <a:srgbClr val="000000"/>
                </a:solidFill>
                <a:latin typeface="Times New Roman" panose="02020603050405020304" pitchFamily="18" charset="0"/>
                <a:cs typeface="Times New Roman" panose="02020603050405020304" pitchFamily="18" charset="0"/>
              </a:rPr>
              <a:t>of H &amp; He</a:t>
            </a:r>
            <a:r>
              <a:rPr lang="en-US" altLang="zh-CN" sz="3200" b="1" dirty="0" smtClean="0">
                <a:solidFill>
                  <a:srgbClr val="000000"/>
                </a:solidFill>
                <a:latin typeface="Times New Roman" panose="02020603050405020304" pitchFamily="18" charset="0"/>
                <a:cs typeface="Times New Roman" panose="02020603050405020304" pitchFamily="18" charset="0"/>
              </a:rPr>
              <a:t>: </a:t>
            </a:r>
            <a:r>
              <a:rPr lang="en-US" altLang="zh-CN" sz="3200" b="1" dirty="0" smtClean="0">
                <a:solidFill>
                  <a:srgbClr val="FF0000"/>
                </a:solidFill>
                <a:latin typeface="Times New Roman" panose="02020603050405020304" pitchFamily="18" charset="0"/>
                <a:cs typeface="Times New Roman" panose="02020603050405020304" pitchFamily="18" charset="0"/>
              </a:rPr>
              <a:t>~700 </a:t>
            </a:r>
            <a:r>
              <a:rPr lang="en-US" altLang="zh-CN" sz="3200" b="1" dirty="0" err="1">
                <a:solidFill>
                  <a:srgbClr val="FF0000"/>
                </a:solidFill>
                <a:latin typeface="Times New Roman" panose="02020603050405020304" pitchFamily="18" charset="0"/>
                <a:cs typeface="Times New Roman" panose="02020603050405020304" pitchFamily="18" charset="0"/>
              </a:rPr>
              <a:t>TeV</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613317" y="321480"/>
            <a:ext cx="10739800" cy="707886"/>
          </a:xfrm>
          <a:prstGeom prst="rect">
            <a:avLst/>
          </a:prstGeom>
          <a:noFill/>
        </p:spPr>
        <p:txBody>
          <a:bodyPr wrap="none" rtlCol="0">
            <a:spAutoFit/>
          </a:bodyPr>
          <a:lstStyle/>
          <a:p>
            <a:r>
              <a:rPr lang="en-US" altLang="zh-CN" sz="4000" b="1" dirty="0" smtClean="0">
                <a:solidFill>
                  <a:srgbClr val="000000"/>
                </a:solidFill>
                <a:latin typeface="Times New Roman" panose="02020603050405020304" pitchFamily="18" charset="0"/>
                <a:cs typeface="Times New Roman" panose="02020603050405020304" pitchFamily="18" charset="0"/>
              </a:rPr>
              <a:t>Light knee by ARGO-YBJ + LHAASO-WFCTA</a:t>
            </a:r>
            <a:endParaRPr lang="zh-CN" altLang="en-US" sz="40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5" name="对象 4"/>
          <p:cNvGraphicFramePr>
            <a:graphicFrameLocks noChangeAspect="1"/>
          </p:cNvGraphicFramePr>
          <p:nvPr>
            <p:extLst/>
          </p:nvPr>
        </p:nvGraphicFramePr>
        <p:xfrm>
          <a:off x="755885" y="2936566"/>
          <a:ext cx="3113590" cy="3187700"/>
        </p:xfrm>
        <a:graphic>
          <a:graphicData uri="http://schemas.openxmlformats.org/presentationml/2006/ole">
            <mc:AlternateContent xmlns:mc="http://schemas.openxmlformats.org/markup-compatibility/2006">
              <mc:Choice xmlns:v="urn:schemas-microsoft-com:vml" Requires="v">
                <p:oleObj spid="_x0000_s6267" name="Equation" r:id="rId4" imgW="1333440" imgH="1346040" progId="Equation.DSMT4">
                  <p:embed/>
                </p:oleObj>
              </mc:Choice>
              <mc:Fallback>
                <p:oleObj name="Equation" r:id="rId4" imgW="1333440" imgH="1346040" progId="Equation.DSMT4">
                  <p:embed/>
                  <p:pic>
                    <p:nvPicPr>
                      <p:cNvPr id="0" name=""/>
                      <p:cNvPicPr/>
                      <p:nvPr/>
                    </p:nvPicPr>
                    <p:blipFill>
                      <a:blip r:embed="rId5"/>
                      <a:stretch>
                        <a:fillRect/>
                      </a:stretch>
                    </p:blipFill>
                    <p:spPr>
                      <a:xfrm>
                        <a:off x="755885" y="2936566"/>
                        <a:ext cx="3113590" cy="3187700"/>
                      </a:xfrm>
                      <a:prstGeom prst="rect">
                        <a:avLst/>
                      </a:prstGeom>
                    </p:spPr>
                  </p:pic>
                </p:oleObj>
              </mc:Fallback>
            </mc:AlternateContent>
          </a:graphicData>
        </a:graphic>
      </p:graphicFrame>
      <p:sp>
        <p:nvSpPr>
          <p:cNvPr id="6" name="矩形 5"/>
          <p:cNvSpPr/>
          <p:nvPr/>
        </p:nvSpPr>
        <p:spPr>
          <a:xfrm>
            <a:off x="5510147" y="6043345"/>
            <a:ext cx="6122253" cy="369332"/>
          </a:xfrm>
          <a:prstGeom prst="rect">
            <a:avLst/>
          </a:prstGeom>
        </p:spPr>
        <p:txBody>
          <a:bodyPr wrap="none">
            <a:spAutoFit/>
          </a:bodyPr>
          <a:lstStyle/>
          <a:p>
            <a:r>
              <a:rPr lang="en-US" altLang="zh-CN" dirty="0">
                <a:solidFill>
                  <a:srgbClr val="000000"/>
                </a:solidFill>
              </a:rPr>
              <a:t>Physical Review D, Volume 92, Issue 9, </a:t>
            </a:r>
            <a:r>
              <a:rPr lang="en-US" altLang="zh-CN" dirty="0" smtClean="0">
                <a:solidFill>
                  <a:srgbClr val="000000"/>
                </a:solidFill>
              </a:rPr>
              <a:t>id.092005 (2015) </a:t>
            </a:r>
            <a:endParaRPr lang="zh-CN" altLang="en-US" dirty="0">
              <a:solidFill>
                <a:srgbClr val="000000"/>
              </a:solidFill>
            </a:endParaRPr>
          </a:p>
        </p:txBody>
      </p:sp>
    </p:spTree>
    <p:extLst>
      <p:ext uri="{BB962C8B-B14F-4D97-AF65-F5344CB8AC3E}">
        <p14:creationId xmlns:p14="http://schemas.microsoft.com/office/powerpoint/2010/main" val="343407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r="1932"/>
          <a:stretch/>
        </p:blipFill>
        <p:spPr>
          <a:xfrm>
            <a:off x="15501" y="1097322"/>
            <a:ext cx="6004080" cy="4583331"/>
          </a:xfrm>
          <a:prstGeom prst="rect">
            <a:avLst/>
          </a:prstGeom>
        </p:spPr>
      </p:pic>
      <p:graphicFrame>
        <p:nvGraphicFramePr>
          <p:cNvPr id="3" name="对象 2"/>
          <p:cNvGraphicFramePr>
            <a:graphicFrameLocks noChangeAspect="1"/>
          </p:cNvGraphicFramePr>
          <p:nvPr>
            <p:extLst/>
          </p:nvPr>
        </p:nvGraphicFramePr>
        <p:xfrm>
          <a:off x="974725" y="5957888"/>
          <a:ext cx="10090150" cy="573087"/>
        </p:xfrm>
        <a:graphic>
          <a:graphicData uri="http://schemas.openxmlformats.org/presentationml/2006/ole">
            <mc:AlternateContent xmlns:mc="http://schemas.openxmlformats.org/markup-compatibility/2006">
              <mc:Choice xmlns:v="urn:schemas-microsoft-com:vml" Requires="v">
                <p:oleObj spid="_x0000_s3199" name="Equation" r:id="rId5" imgW="4216320" imgH="228600" progId="Equation.DSMT4">
                  <p:embed/>
                </p:oleObj>
              </mc:Choice>
              <mc:Fallback>
                <p:oleObj name="Equation" r:id="rId5" imgW="4216320" imgH="228600" progId="Equation.DSMT4">
                  <p:embed/>
                  <p:pic>
                    <p:nvPicPr>
                      <p:cNvPr id="0" name=""/>
                      <p:cNvPicPr/>
                      <p:nvPr/>
                    </p:nvPicPr>
                    <p:blipFill>
                      <a:blip r:embed="rId6"/>
                      <a:stretch>
                        <a:fillRect/>
                      </a:stretch>
                    </p:blipFill>
                    <p:spPr>
                      <a:xfrm>
                        <a:off x="974725" y="5957888"/>
                        <a:ext cx="10090150" cy="573087"/>
                      </a:xfrm>
                      <a:prstGeom prst="rect">
                        <a:avLst/>
                      </a:prstGeom>
                    </p:spPr>
                  </p:pic>
                </p:oleObj>
              </mc:Fallback>
            </mc:AlternateContent>
          </a:graphicData>
        </a:graphic>
      </p:graphicFrame>
      <p:sp>
        <p:nvSpPr>
          <p:cNvPr id="5" name="文本框 4"/>
          <p:cNvSpPr txBox="1"/>
          <p:nvPr/>
        </p:nvSpPr>
        <p:spPr>
          <a:xfrm>
            <a:off x="2381842" y="310870"/>
            <a:ext cx="7706469" cy="769441"/>
          </a:xfrm>
          <a:prstGeom prst="rect">
            <a:avLst/>
          </a:prstGeom>
          <a:noFill/>
        </p:spPr>
        <p:txBody>
          <a:bodyPr wrap="none" rtlCol="0">
            <a:spAutoFit/>
          </a:bodyPr>
          <a:lstStyle/>
          <a:p>
            <a:r>
              <a:rPr lang="en-US" altLang="zh-CN" sz="44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Electron spectrum up to 20TeV</a:t>
            </a:r>
            <a:endParaRPr lang="zh-CN" altLang="en-US" sz="4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Content Placeholder 3"/>
          <p:cNvPicPr>
            <a:picLocks noGrp="1"/>
          </p:cNvPicPr>
          <p:nvPr/>
        </p:nvPicPr>
        <p:blipFill>
          <a:blip r:embed="rId7">
            <a:extLst>
              <a:ext uri="{28A0092B-C50C-407E-A947-70E740481C1C}">
                <a14:useLocalDpi xmlns:a14="http://schemas.microsoft.com/office/drawing/2010/main" val="0"/>
              </a:ext>
            </a:extLst>
          </a:blip>
          <a:srcRect/>
          <a:stretch>
            <a:fillRect/>
          </a:stretch>
        </p:blipFill>
        <p:spPr bwMode="auto">
          <a:xfrm>
            <a:off x="6164544" y="1575919"/>
            <a:ext cx="5666900" cy="382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096000" y="5542153"/>
            <a:ext cx="6096000" cy="276999"/>
          </a:xfrm>
          <a:prstGeom prst="rect">
            <a:avLst/>
          </a:prstGeom>
        </p:spPr>
        <p:txBody>
          <a:bodyPr>
            <a:spAutoFit/>
          </a:bodyPr>
          <a:lstStyle/>
          <a:p>
            <a:pPr algn="ctr"/>
            <a:r>
              <a:rPr lang="en-US" altLang="zh-CN" sz="1200" dirty="0">
                <a:solidFill>
                  <a:srgbClr val="000000"/>
                </a:solidFill>
              </a:rPr>
              <a:t>G </a:t>
            </a:r>
            <a:r>
              <a:rPr lang="en-US" altLang="zh-CN" sz="1200" dirty="0" err="1">
                <a:solidFill>
                  <a:srgbClr val="000000"/>
                </a:solidFill>
              </a:rPr>
              <a:t>Ambrosi</a:t>
            </a:r>
            <a:r>
              <a:rPr lang="en-US" altLang="zh-CN" sz="1200" dirty="0">
                <a:solidFill>
                  <a:srgbClr val="000000"/>
                </a:solidFill>
              </a:rPr>
              <a:t> </a:t>
            </a:r>
            <a:r>
              <a:rPr lang="en-US" altLang="zh-CN" sz="1200" i="1" dirty="0">
                <a:solidFill>
                  <a:srgbClr val="000000"/>
                </a:solidFill>
              </a:rPr>
              <a:t>et al. Nature</a:t>
            </a:r>
            <a:r>
              <a:rPr lang="en-US" altLang="zh-CN" sz="1200" dirty="0">
                <a:solidFill>
                  <a:srgbClr val="000000"/>
                </a:solidFill>
              </a:rPr>
              <a:t> 1–4 (2017) doi:10.1038/nature24475</a:t>
            </a:r>
          </a:p>
        </p:txBody>
      </p:sp>
    </p:spTree>
    <p:extLst>
      <p:ext uri="{BB962C8B-B14F-4D97-AF65-F5344CB8AC3E}">
        <p14:creationId xmlns:p14="http://schemas.microsoft.com/office/powerpoint/2010/main" val="9159588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206457"/>
            <a:ext cx="12192000" cy="707886"/>
          </a:xfrm>
          <a:prstGeom prst="rect">
            <a:avLst/>
          </a:prstGeom>
          <a:noFill/>
        </p:spPr>
        <p:txBody>
          <a:bodyPr wrap="square" rtlCol="0">
            <a:spAutoFit/>
          </a:bodyPr>
          <a:lstStyle/>
          <a:p>
            <a:pPr algn="ctr"/>
            <a:r>
              <a:rPr lang="en-US" altLang="zh-CN" sz="4000" b="1" dirty="0" smtClean="0">
                <a:solidFill>
                  <a:srgbClr val="000000"/>
                </a:solidFill>
                <a:latin typeface="Times New Roman" panose="02020603050405020304" pitchFamily="18" charset="0"/>
                <a:cs typeface="Times New Roman" panose="02020603050405020304" pitchFamily="18" charset="0"/>
              </a:rPr>
              <a:t>Do the </a:t>
            </a:r>
            <a:r>
              <a:rPr lang="en-US" altLang="zh-CN" sz="4000" b="1" dirty="0" err="1" smtClean="0">
                <a:solidFill>
                  <a:srgbClr val="000000"/>
                </a:solidFill>
                <a:latin typeface="Times New Roman" panose="02020603050405020304" pitchFamily="18" charset="0"/>
                <a:cs typeface="Times New Roman" panose="02020603050405020304" pitchFamily="18" charset="0"/>
              </a:rPr>
              <a:t>PeV</a:t>
            </a:r>
            <a:r>
              <a:rPr lang="en-US" altLang="zh-CN" sz="4000" b="1" dirty="0" smtClean="0">
                <a:solidFill>
                  <a:srgbClr val="000000"/>
                </a:solidFill>
                <a:latin typeface="Times New Roman" panose="02020603050405020304" pitchFamily="18" charset="0"/>
                <a:cs typeface="Times New Roman" panose="02020603050405020304" pitchFamily="18" charset="0"/>
              </a:rPr>
              <a:t> knee and </a:t>
            </a:r>
            <a:r>
              <a:rPr lang="en-US" altLang="zh-CN" sz="4000" b="1" dirty="0" err="1" smtClean="0">
                <a:solidFill>
                  <a:srgbClr val="000000"/>
                </a:solidFill>
                <a:latin typeface="Times New Roman" panose="02020603050405020304" pitchFamily="18" charset="0"/>
                <a:cs typeface="Times New Roman" panose="02020603050405020304" pitchFamily="18" charset="0"/>
              </a:rPr>
              <a:t>TeV</a:t>
            </a:r>
            <a:r>
              <a:rPr lang="en-US" altLang="zh-CN" sz="4000" b="1" dirty="0" smtClean="0">
                <a:solidFill>
                  <a:srgbClr val="000000"/>
                </a:solidFill>
                <a:latin typeface="Times New Roman" panose="02020603050405020304" pitchFamily="18" charset="0"/>
                <a:cs typeface="Times New Roman" panose="02020603050405020304" pitchFamily="18" charset="0"/>
              </a:rPr>
              <a:t> cutoff share same origin?</a:t>
            </a:r>
            <a:endParaRPr lang="zh-CN" altLang="en-US" sz="4000" b="1" dirty="0">
              <a:solidFill>
                <a:srgbClr val="0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68350" y="958918"/>
            <a:ext cx="11251581" cy="1815882"/>
          </a:xfrm>
          <a:prstGeom prst="rect">
            <a:avLst/>
          </a:prstGeom>
          <a:noFill/>
        </p:spPr>
        <p:txBody>
          <a:bodyPr wrap="square" rtlCol="0">
            <a:spAutoFit/>
          </a:bodyPr>
          <a:lstStyle/>
          <a:p>
            <a:r>
              <a:rPr lang="en-US" altLang="zh-CN" sz="2800" b="1" dirty="0" smtClean="0">
                <a:solidFill>
                  <a:srgbClr val="0000FF"/>
                </a:solidFill>
              </a:rPr>
              <a:t>Considering the rather large uncertainties in determining the composition of cosmic rays around the knee energy, </a:t>
            </a:r>
          </a:p>
          <a:p>
            <a:r>
              <a:rPr lang="en-US" altLang="zh-CN" sz="2800" b="1" dirty="0" smtClean="0">
                <a:solidFill>
                  <a:srgbClr val="000000"/>
                </a:solidFill>
              </a:rPr>
              <a:t>it is probable that Lorentz factors of cosmic ray “knees” are same, and close to that electron’s cutoff.</a:t>
            </a:r>
          </a:p>
        </p:txBody>
      </p:sp>
      <p:graphicFrame>
        <p:nvGraphicFramePr>
          <p:cNvPr id="9" name="对象 8"/>
          <p:cNvGraphicFramePr>
            <a:graphicFrameLocks noChangeAspect="1"/>
          </p:cNvGraphicFramePr>
          <p:nvPr>
            <p:extLst/>
          </p:nvPr>
        </p:nvGraphicFramePr>
        <p:xfrm>
          <a:off x="6888005" y="2921620"/>
          <a:ext cx="5144162" cy="3662515"/>
        </p:xfrm>
        <a:graphic>
          <a:graphicData uri="http://schemas.openxmlformats.org/presentationml/2006/ole">
            <mc:AlternateContent xmlns:mc="http://schemas.openxmlformats.org/markup-compatibility/2006">
              <mc:Choice xmlns:v="urn:schemas-microsoft-com:vml" Requires="v">
                <p:oleObj spid="_x0000_s4223" name="Equation" r:id="rId4" imgW="2108160" imgH="1498320" progId="Equation.DSMT4">
                  <p:embed/>
                </p:oleObj>
              </mc:Choice>
              <mc:Fallback>
                <p:oleObj name="Equation" r:id="rId4" imgW="2108160" imgH="1498320" progId="Equation.DSMT4">
                  <p:embed/>
                  <p:pic>
                    <p:nvPicPr>
                      <p:cNvPr id="0" name=""/>
                      <p:cNvPicPr/>
                      <p:nvPr/>
                    </p:nvPicPr>
                    <p:blipFill>
                      <a:blip r:embed="rId5"/>
                      <a:stretch>
                        <a:fillRect/>
                      </a:stretch>
                    </p:blipFill>
                    <p:spPr>
                      <a:xfrm>
                        <a:off x="6888005" y="2921620"/>
                        <a:ext cx="5144162" cy="3662515"/>
                      </a:xfrm>
                      <a:prstGeom prst="rect">
                        <a:avLst/>
                      </a:prstGeom>
                    </p:spPr>
                  </p:pic>
                </p:oleObj>
              </mc:Fallback>
            </mc:AlternateContent>
          </a:graphicData>
        </a:graphic>
      </p:graphicFrame>
      <p:grpSp>
        <p:nvGrpSpPr>
          <p:cNvPr id="33" name="组合 32"/>
          <p:cNvGrpSpPr/>
          <p:nvPr/>
        </p:nvGrpSpPr>
        <p:grpSpPr>
          <a:xfrm>
            <a:off x="562566" y="3164437"/>
            <a:ext cx="6278136" cy="3007931"/>
            <a:chOff x="3002607" y="4609243"/>
            <a:chExt cx="5630929" cy="2296245"/>
          </a:xfrm>
        </p:grpSpPr>
        <p:grpSp>
          <p:nvGrpSpPr>
            <p:cNvPr id="28" name="组合 27"/>
            <p:cNvGrpSpPr/>
            <p:nvPr/>
          </p:nvGrpSpPr>
          <p:grpSpPr>
            <a:xfrm>
              <a:off x="4217550" y="4887263"/>
              <a:ext cx="3483726" cy="1812850"/>
              <a:chOff x="1850460" y="4705815"/>
              <a:chExt cx="3483726" cy="1812850"/>
            </a:xfrm>
          </p:grpSpPr>
          <p:sp>
            <p:nvSpPr>
              <p:cNvPr id="11" name="Oval 47"/>
              <p:cNvSpPr/>
              <p:nvPr/>
            </p:nvSpPr>
            <p:spPr>
              <a:xfrm>
                <a:off x="2495600" y="5558189"/>
                <a:ext cx="144016" cy="14401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a:defRPr/>
                </a:pPr>
                <a:endParaRPr lang="zh-CN" altLang="en-US" kern="0" smtClean="0">
                  <a:solidFill>
                    <a:prstClr val="white"/>
                  </a:solidFill>
                  <a:latin typeface="Calibri"/>
                </a:endParaRPr>
              </a:p>
            </p:txBody>
          </p:sp>
          <p:sp>
            <p:nvSpPr>
              <p:cNvPr id="12" name="Oval 48"/>
              <p:cNvSpPr/>
              <p:nvPr/>
            </p:nvSpPr>
            <p:spPr>
              <a:xfrm>
                <a:off x="4295800" y="5558189"/>
                <a:ext cx="144016" cy="14401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a:defRPr/>
                </a:pPr>
                <a:endParaRPr lang="zh-CN" altLang="en-US" kern="0" smtClean="0">
                  <a:solidFill>
                    <a:prstClr val="white"/>
                  </a:solidFill>
                  <a:latin typeface="Calibri"/>
                </a:endParaRPr>
              </a:p>
            </p:txBody>
          </p:sp>
          <p:cxnSp>
            <p:nvCxnSpPr>
              <p:cNvPr id="13" name="Straight Arrow Connector 49"/>
              <p:cNvCxnSpPr>
                <a:endCxn id="11" idx="1"/>
              </p:cNvCxnSpPr>
              <p:nvPr/>
            </p:nvCxnSpPr>
            <p:spPr>
              <a:xfrm>
                <a:off x="1850460" y="4705815"/>
                <a:ext cx="666231" cy="873465"/>
              </a:xfrm>
              <a:prstGeom prst="straightConnector1">
                <a:avLst/>
              </a:prstGeom>
              <a:noFill/>
              <a:ln w="38100" cap="flat" cmpd="sng" algn="ctr">
                <a:solidFill>
                  <a:sysClr val="windowText" lastClr="000000"/>
                </a:solidFill>
                <a:prstDash val="solid"/>
                <a:tailEnd type="stealth" w="lg" len="lg"/>
              </a:ln>
              <a:effectLst/>
            </p:spPr>
          </p:cxnSp>
          <p:sp>
            <p:nvSpPr>
              <p:cNvPr id="16" name="Freeform 52"/>
              <p:cNvSpPr/>
              <p:nvPr/>
            </p:nvSpPr>
            <p:spPr>
              <a:xfrm rot="18608493">
                <a:off x="1678227" y="5942340"/>
                <a:ext cx="1028359" cy="124292"/>
              </a:xfrm>
              <a:custGeom>
                <a:avLst/>
                <a:gdLst>
                  <a:gd name="connsiteX0" fmla="*/ 0 w 1603947"/>
                  <a:gd name="connsiteY0" fmla="*/ 162393 h 327285"/>
                  <a:gd name="connsiteX1" fmla="*/ 149901 w 1603947"/>
                  <a:gd name="connsiteY1" fmla="*/ 27482 h 327285"/>
                  <a:gd name="connsiteX2" fmla="*/ 314793 w 1603947"/>
                  <a:gd name="connsiteY2" fmla="*/ 327285 h 327285"/>
                  <a:gd name="connsiteX3" fmla="*/ 464695 w 1603947"/>
                  <a:gd name="connsiteY3" fmla="*/ 27482 h 327285"/>
                  <a:gd name="connsiteX4" fmla="*/ 629587 w 1603947"/>
                  <a:gd name="connsiteY4" fmla="*/ 312295 h 327285"/>
                  <a:gd name="connsiteX5" fmla="*/ 779488 w 1603947"/>
                  <a:gd name="connsiteY5" fmla="*/ 12492 h 327285"/>
                  <a:gd name="connsiteX6" fmla="*/ 944380 w 1603947"/>
                  <a:gd name="connsiteY6" fmla="*/ 312295 h 327285"/>
                  <a:gd name="connsiteX7" fmla="*/ 1109272 w 1603947"/>
                  <a:gd name="connsiteY7" fmla="*/ 12492 h 327285"/>
                  <a:gd name="connsiteX8" fmla="*/ 1244183 w 1603947"/>
                  <a:gd name="connsiteY8" fmla="*/ 297305 h 327285"/>
                  <a:gd name="connsiteX9" fmla="*/ 1364105 w 1603947"/>
                  <a:gd name="connsiteY9" fmla="*/ 27482 h 327285"/>
                  <a:gd name="connsiteX10" fmla="*/ 1499016 w 1603947"/>
                  <a:gd name="connsiteY10" fmla="*/ 297305 h 327285"/>
                  <a:gd name="connsiteX11" fmla="*/ 1603947 w 1603947"/>
                  <a:gd name="connsiteY11" fmla="*/ 162393 h 32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3947" h="327285">
                    <a:moveTo>
                      <a:pt x="0" y="162393"/>
                    </a:moveTo>
                    <a:cubicBezTo>
                      <a:pt x="48718" y="81196"/>
                      <a:pt x="97436" y="0"/>
                      <a:pt x="149901" y="27482"/>
                    </a:cubicBezTo>
                    <a:cubicBezTo>
                      <a:pt x="202367" y="54964"/>
                      <a:pt x="262327" y="327285"/>
                      <a:pt x="314793" y="327285"/>
                    </a:cubicBezTo>
                    <a:cubicBezTo>
                      <a:pt x="367259" y="327285"/>
                      <a:pt x="412230" y="29980"/>
                      <a:pt x="464695" y="27482"/>
                    </a:cubicBezTo>
                    <a:cubicBezTo>
                      <a:pt x="517160" y="24984"/>
                      <a:pt x="577122" y="314793"/>
                      <a:pt x="629587" y="312295"/>
                    </a:cubicBezTo>
                    <a:cubicBezTo>
                      <a:pt x="682052" y="309797"/>
                      <a:pt x="727023" y="12492"/>
                      <a:pt x="779488" y="12492"/>
                    </a:cubicBezTo>
                    <a:cubicBezTo>
                      <a:pt x="831953" y="12492"/>
                      <a:pt x="889416" y="312295"/>
                      <a:pt x="944380" y="312295"/>
                    </a:cubicBezTo>
                    <a:cubicBezTo>
                      <a:pt x="999344" y="312295"/>
                      <a:pt x="1059305" y="14990"/>
                      <a:pt x="1109272" y="12492"/>
                    </a:cubicBezTo>
                    <a:cubicBezTo>
                      <a:pt x="1159239" y="9994"/>
                      <a:pt x="1201711" y="294807"/>
                      <a:pt x="1244183" y="297305"/>
                    </a:cubicBezTo>
                    <a:cubicBezTo>
                      <a:pt x="1286655" y="299803"/>
                      <a:pt x="1321633" y="27482"/>
                      <a:pt x="1364105" y="27482"/>
                    </a:cubicBezTo>
                    <a:cubicBezTo>
                      <a:pt x="1406577" y="27482"/>
                      <a:pt x="1459042" y="274820"/>
                      <a:pt x="1499016" y="297305"/>
                    </a:cubicBezTo>
                    <a:cubicBezTo>
                      <a:pt x="1538990" y="319790"/>
                      <a:pt x="1571468" y="241091"/>
                      <a:pt x="1603947" y="162393"/>
                    </a:cubicBezTo>
                  </a:path>
                </a:pathLst>
              </a:custGeom>
              <a:noFill/>
              <a:ln w="38100" cap="flat" cmpd="sng" algn="ctr">
                <a:solidFill>
                  <a:srgbClr val="0000FF"/>
                </a:solidFill>
                <a:prstDash val="solid"/>
              </a:ln>
              <a:effectLst/>
            </p:spPr>
            <p:txBody>
              <a:bodyPr rtlCol="0" anchor="ctr"/>
              <a:lstStyle/>
              <a:p>
                <a:pPr algn="ctr">
                  <a:defRPr/>
                </a:pPr>
                <a:endParaRPr lang="zh-CN" altLang="en-US" kern="0" smtClean="0">
                  <a:solidFill>
                    <a:prstClr val="black"/>
                  </a:solidFill>
                  <a:latin typeface="Calibri"/>
                </a:endParaRPr>
              </a:p>
            </p:txBody>
          </p:sp>
          <p:cxnSp>
            <p:nvCxnSpPr>
              <p:cNvPr id="17" name="Straight Arrow Connector 53"/>
              <p:cNvCxnSpPr/>
              <p:nvPr/>
            </p:nvCxnSpPr>
            <p:spPr>
              <a:xfrm flipV="1">
                <a:off x="4414280" y="4705815"/>
                <a:ext cx="670676" cy="873466"/>
              </a:xfrm>
              <a:prstGeom prst="straightConnector1">
                <a:avLst/>
              </a:prstGeom>
              <a:noFill/>
              <a:ln w="38100" cap="flat" cmpd="sng" algn="ctr">
                <a:solidFill>
                  <a:sysClr val="windowText" lastClr="000000"/>
                </a:solidFill>
                <a:prstDash val="solid"/>
                <a:tailEnd type="stealth" w="lg" len="lg"/>
              </a:ln>
              <a:effectLst/>
            </p:spPr>
          </p:cxnSp>
          <p:cxnSp>
            <p:nvCxnSpPr>
              <p:cNvPr id="21" name="直接连接符 20"/>
              <p:cNvCxnSpPr/>
              <p:nvPr/>
            </p:nvCxnSpPr>
            <p:spPr bwMode="auto">
              <a:xfrm>
                <a:off x="2635023" y="5635035"/>
                <a:ext cx="1656184" cy="0"/>
              </a:xfrm>
              <a:prstGeom prst="line">
                <a:avLst/>
              </a:prstGeom>
              <a:solidFill>
                <a:schemeClr val="accent1"/>
              </a:solidFill>
              <a:ln w="3810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Freeform 52"/>
              <p:cNvSpPr/>
              <p:nvPr/>
            </p:nvSpPr>
            <p:spPr>
              <a:xfrm rot="2521075" flipV="1">
                <a:off x="4252578" y="5918448"/>
                <a:ext cx="1081608" cy="121906"/>
              </a:xfrm>
              <a:custGeom>
                <a:avLst/>
                <a:gdLst>
                  <a:gd name="connsiteX0" fmla="*/ 0 w 1603947"/>
                  <a:gd name="connsiteY0" fmla="*/ 162393 h 327285"/>
                  <a:gd name="connsiteX1" fmla="*/ 149901 w 1603947"/>
                  <a:gd name="connsiteY1" fmla="*/ 27482 h 327285"/>
                  <a:gd name="connsiteX2" fmla="*/ 314793 w 1603947"/>
                  <a:gd name="connsiteY2" fmla="*/ 327285 h 327285"/>
                  <a:gd name="connsiteX3" fmla="*/ 464695 w 1603947"/>
                  <a:gd name="connsiteY3" fmla="*/ 27482 h 327285"/>
                  <a:gd name="connsiteX4" fmla="*/ 629587 w 1603947"/>
                  <a:gd name="connsiteY4" fmla="*/ 312295 h 327285"/>
                  <a:gd name="connsiteX5" fmla="*/ 779488 w 1603947"/>
                  <a:gd name="connsiteY5" fmla="*/ 12492 h 327285"/>
                  <a:gd name="connsiteX6" fmla="*/ 944380 w 1603947"/>
                  <a:gd name="connsiteY6" fmla="*/ 312295 h 327285"/>
                  <a:gd name="connsiteX7" fmla="*/ 1109272 w 1603947"/>
                  <a:gd name="connsiteY7" fmla="*/ 12492 h 327285"/>
                  <a:gd name="connsiteX8" fmla="*/ 1244183 w 1603947"/>
                  <a:gd name="connsiteY8" fmla="*/ 297305 h 327285"/>
                  <a:gd name="connsiteX9" fmla="*/ 1364105 w 1603947"/>
                  <a:gd name="connsiteY9" fmla="*/ 27482 h 327285"/>
                  <a:gd name="connsiteX10" fmla="*/ 1499016 w 1603947"/>
                  <a:gd name="connsiteY10" fmla="*/ 297305 h 327285"/>
                  <a:gd name="connsiteX11" fmla="*/ 1603947 w 1603947"/>
                  <a:gd name="connsiteY11" fmla="*/ 162393 h 32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3947" h="327285">
                    <a:moveTo>
                      <a:pt x="0" y="162393"/>
                    </a:moveTo>
                    <a:cubicBezTo>
                      <a:pt x="48718" y="81196"/>
                      <a:pt x="97436" y="0"/>
                      <a:pt x="149901" y="27482"/>
                    </a:cubicBezTo>
                    <a:cubicBezTo>
                      <a:pt x="202367" y="54964"/>
                      <a:pt x="262327" y="327285"/>
                      <a:pt x="314793" y="327285"/>
                    </a:cubicBezTo>
                    <a:cubicBezTo>
                      <a:pt x="367259" y="327285"/>
                      <a:pt x="412230" y="29980"/>
                      <a:pt x="464695" y="27482"/>
                    </a:cubicBezTo>
                    <a:cubicBezTo>
                      <a:pt x="517160" y="24984"/>
                      <a:pt x="577122" y="314793"/>
                      <a:pt x="629587" y="312295"/>
                    </a:cubicBezTo>
                    <a:cubicBezTo>
                      <a:pt x="682052" y="309797"/>
                      <a:pt x="727023" y="12492"/>
                      <a:pt x="779488" y="12492"/>
                    </a:cubicBezTo>
                    <a:cubicBezTo>
                      <a:pt x="831953" y="12492"/>
                      <a:pt x="889416" y="312295"/>
                      <a:pt x="944380" y="312295"/>
                    </a:cubicBezTo>
                    <a:cubicBezTo>
                      <a:pt x="999344" y="312295"/>
                      <a:pt x="1059305" y="14990"/>
                      <a:pt x="1109272" y="12492"/>
                    </a:cubicBezTo>
                    <a:cubicBezTo>
                      <a:pt x="1159239" y="9994"/>
                      <a:pt x="1201711" y="294807"/>
                      <a:pt x="1244183" y="297305"/>
                    </a:cubicBezTo>
                    <a:cubicBezTo>
                      <a:pt x="1286655" y="299803"/>
                      <a:pt x="1321633" y="27482"/>
                      <a:pt x="1364105" y="27482"/>
                    </a:cubicBezTo>
                    <a:cubicBezTo>
                      <a:pt x="1406577" y="27482"/>
                      <a:pt x="1459042" y="274820"/>
                      <a:pt x="1499016" y="297305"/>
                    </a:cubicBezTo>
                    <a:cubicBezTo>
                      <a:pt x="1538990" y="319790"/>
                      <a:pt x="1571468" y="241091"/>
                      <a:pt x="1603947" y="162393"/>
                    </a:cubicBezTo>
                  </a:path>
                </a:pathLst>
              </a:custGeom>
              <a:noFill/>
              <a:ln w="38100" cap="flat" cmpd="sng" algn="ctr">
                <a:solidFill>
                  <a:srgbClr val="0000FF"/>
                </a:solidFill>
                <a:prstDash val="solid"/>
              </a:ln>
              <a:effectLst/>
            </p:spPr>
            <p:txBody>
              <a:bodyPr rtlCol="0" anchor="ctr"/>
              <a:lstStyle/>
              <a:p>
                <a:pPr algn="ctr">
                  <a:defRPr/>
                </a:pPr>
                <a:endParaRPr lang="zh-CN" altLang="en-US" kern="0" smtClean="0">
                  <a:solidFill>
                    <a:prstClr val="black"/>
                  </a:solidFill>
                  <a:latin typeface="Calibri"/>
                </a:endParaRPr>
              </a:p>
            </p:txBody>
          </p:sp>
        </p:grpSp>
        <p:sp>
          <p:nvSpPr>
            <p:cNvPr id="29" name="文本框 28"/>
            <p:cNvSpPr txBox="1"/>
            <p:nvPr/>
          </p:nvSpPr>
          <p:spPr>
            <a:xfrm>
              <a:off x="3002607" y="4693694"/>
              <a:ext cx="1119217" cy="584775"/>
            </a:xfrm>
            <a:prstGeom prst="rect">
              <a:avLst/>
            </a:prstGeom>
            <a:noFill/>
          </p:spPr>
          <p:txBody>
            <a:bodyPr wrap="none" rtlCol="0">
              <a:spAutoFit/>
            </a:bodyPr>
            <a:lstStyle/>
            <a:p>
              <a:r>
                <a:rPr lang="en-US" altLang="zh-CN" sz="3200" b="1" dirty="0">
                  <a:solidFill>
                    <a:srgbClr val="000000"/>
                  </a:solidFill>
                </a:rPr>
                <a:t>CR/e</a:t>
              </a:r>
              <a:endParaRPr lang="zh-CN" altLang="en-US" sz="3200" b="1" dirty="0">
                <a:solidFill>
                  <a:srgbClr val="000000"/>
                </a:solidFill>
              </a:endParaRPr>
            </a:p>
          </p:txBody>
        </p:sp>
        <p:sp>
          <p:nvSpPr>
            <p:cNvPr id="30" name="矩形 29"/>
            <p:cNvSpPr/>
            <p:nvPr/>
          </p:nvSpPr>
          <p:spPr>
            <a:xfrm>
              <a:off x="7514319" y="4609243"/>
              <a:ext cx="1119217" cy="584775"/>
            </a:xfrm>
            <a:prstGeom prst="rect">
              <a:avLst/>
            </a:prstGeom>
          </p:spPr>
          <p:txBody>
            <a:bodyPr wrap="none">
              <a:spAutoFit/>
            </a:bodyPr>
            <a:lstStyle/>
            <a:p>
              <a:r>
                <a:rPr lang="en-US" altLang="zh-CN" sz="3200" b="1" dirty="0">
                  <a:solidFill>
                    <a:srgbClr val="000000"/>
                  </a:solidFill>
                </a:rPr>
                <a:t>CR/e</a:t>
              </a:r>
              <a:endParaRPr lang="zh-CN" altLang="en-US" sz="3200" b="1" dirty="0">
                <a:solidFill>
                  <a:srgbClr val="000000"/>
                </a:solidFill>
              </a:endParaRPr>
            </a:p>
          </p:txBody>
        </p:sp>
        <p:sp>
          <p:nvSpPr>
            <p:cNvPr id="31" name="文本框 30"/>
            <p:cNvSpPr txBox="1"/>
            <p:nvPr/>
          </p:nvSpPr>
          <p:spPr>
            <a:xfrm>
              <a:off x="3487552" y="6320713"/>
              <a:ext cx="458780" cy="584775"/>
            </a:xfrm>
            <a:prstGeom prst="rect">
              <a:avLst/>
            </a:prstGeom>
            <a:noFill/>
          </p:spPr>
          <p:txBody>
            <a:bodyPr wrap="none" rtlCol="0">
              <a:spAutoFit/>
            </a:bodyPr>
            <a:lstStyle/>
            <a:p>
              <a:r>
                <a:rPr lang="en-US" altLang="zh-CN" sz="3200" b="1" dirty="0" smtClean="0">
                  <a:solidFill>
                    <a:srgbClr val="0000CC"/>
                  </a:solidFill>
                </a:rPr>
                <a:t>X</a:t>
              </a:r>
              <a:endParaRPr lang="zh-CN" altLang="en-US" sz="3200" b="1" dirty="0">
                <a:solidFill>
                  <a:srgbClr val="0000CC"/>
                </a:solidFill>
              </a:endParaRPr>
            </a:p>
          </p:txBody>
        </p:sp>
        <p:sp>
          <p:nvSpPr>
            <p:cNvPr id="32" name="文本框 31"/>
            <p:cNvSpPr txBox="1"/>
            <p:nvPr/>
          </p:nvSpPr>
          <p:spPr>
            <a:xfrm>
              <a:off x="7787631" y="6320712"/>
              <a:ext cx="572593" cy="584775"/>
            </a:xfrm>
            <a:prstGeom prst="rect">
              <a:avLst/>
            </a:prstGeom>
            <a:noFill/>
          </p:spPr>
          <p:txBody>
            <a:bodyPr wrap="none" rtlCol="0">
              <a:spAutoFit/>
            </a:bodyPr>
            <a:lstStyle/>
            <a:p>
              <a:r>
                <a:rPr lang="en-US" altLang="zh-CN" sz="3200" b="1" dirty="0">
                  <a:solidFill>
                    <a:srgbClr val="0000CC"/>
                  </a:solidFill>
                </a:rPr>
                <a:t>X</a:t>
              </a:r>
              <a:r>
                <a:rPr lang="en-US" altLang="zh-CN" sz="3200" b="1" dirty="0" smtClean="0">
                  <a:solidFill>
                    <a:srgbClr val="0000CC"/>
                  </a:solidFill>
                </a:rPr>
                <a:t>’</a:t>
              </a:r>
              <a:endParaRPr lang="zh-CN" altLang="en-US" sz="3200" b="1" dirty="0">
                <a:solidFill>
                  <a:srgbClr val="0000CC"/>
                </a:solidFill>
              </a:endParaRPr>
            </a:p>
          </p:txBody>
        </p:sp>
      </p:grpSp>
      <p:sp>
        <p:nvSpPr>
          <p:cNvPr id="4" name="矩形 3"/>
          <p:cNvSpPr/>
          <p:nvPr/>
        </p:nvSpPr>
        <p:spPr>
          <a:xfrm>
            <a:off x="1664570" y="2753291"/>
            <a:ext cx="4074129" cy="523220"/>
          </a:xfrm>
          <a:prstGeom prst="rect">
            <a:avLst/>
          </a:prstGeom>
        </p:spPr>
        <p:txBody>
          <a:bodyPr wrap="none">
            <a:spAutoFit/>
          </a:bodyPr>
          <a:lstStyle/>
          <a:p>
            <a:r>
              <a:rPr lang="en-US" altLang="zh-CN" sz="2800" b="1" dirty="0">
                <a:solidFill>
                  <a:srgbClr val="000000"/>
                </a:solidFill>
              </a:rPr>
              <a:t> </a:t>
            </a:r>
            <a:r>
              <a:rPr lang="en-US" altLang="zh-CN" sz="2800" b="1" dirty="0">
                <a:solidFill>
                  <a:srgbClr val="FF00FF"/>
                </a:solidFill>
              </a:rPr>
              <a:t>A naive suggestion is:</a:t>
            </a:r>
            <a:endParaRPr lang="zh-CN" altLang="en-US" sz="2800" b="1" dirty="0">
              <a:solidFill>
                <a:srgbClr val="FF00FF"/>
              </a:solidFill>
            </a:endParaRPr>
          </a:p>
        </p:txBody>
      </p:sp>
      <p:sp>
        <p:nvSpPr>
          <p:cNvPr id="24" name="文本框 23"/>
          <p:cNvSpPr txBox="1"/>
          <p:nvPr/>
        </p:nvSpPr>
        <p:spPr>
          <a:xfrm>
            <a:off x="172047" y="6359095"/>
            <a:ext cx="6821611" cy="338554"/>
          </a:xfrm>
          <a:prstGeom prst="rect">
            <a:avLst/>
          </a:prstGeom>
          <a:noFill/>
        </p:spPr>
        <p:txBody>
          <a:bodyPr wrap="none" rtlCol="0">
            <a:spAutoFit/>
          </a:bodyPr>
          <a:lstStyle/>
          <a:p>
            <a:r>
              <a:rPr lang="en-US" altLang="zh-CN" sz="1600" b="1" dirty="0" err="1" smtClean="0">
                <a:solidFill>
                  <a:prstClr val="black"/>
                </a:solidFill>
                <a:latin typeface="Times New Roman" panose="02020603050405020304" pitchFamily="18" charset="0"/>
                <a:cs typeface="Times New Roman" panose="02020603050405020304" pitchFamily="18" charset="0"/>
              </a:rPr>
              <a:t>C.Jin,W.Liu,H.B.Hu,Y.Q.Guo</a:t>
            </a:r>
            <a:r>
              <a:rPr lang="en-US" altLang="zh-CN" sz="1600" b="1" dirty="0" smtClean="0">
                <a:solidFill>
                  <a:prstClr val="black"/>
                </a:solidFill>
                <a:latin typeface="Times New Roman" panose="02020603050405020304" pitchFamily="18" charset="0"/>
                <a:cs typeface="Times New Roman" panose="02020603050405020304" pitchFamily="18" charset="0"/>
              </a:rPr>
              <a:t>,  arXiv:1611.08384, </a:t>
            </a:r>
            <a:r>
              <a:rPr lang="en-US" altLang="zh-CN" sz="1600" b="1" dirty="0">
                <a:solidFill>
                  <a:prstClr val="black"/>
                </a:solidFill>
                <a:latin typeface="Times New Roman" panose="02020603050405020304" pitchFamily="18" charset="0"/>
                <a:cs typeface="Times New Roman" panose="02020603050405020304" pitchFamily="18" charset="0"/>
              </a:rPr>
              <a:t>Phys. Rev. D 97, 123005 </a:t>
            </a:r>
            <a:endParaRPr lang="zh-CN" altLang="en-US" sz="16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71071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495615" y="2519917"/>
            <a:ext cx="9184693" cy="4280148"/>
          </a:xfrm>
          <a:prstGeom prst="rect">
            <a:avLst/>
          </a:prstGeom>
        </p:spPr>
      </p:pic>
      <p:sp>
        <p:nvSpPr>
          <p:cNvPr id="3" name="文本框 2"/>
          <p:cNvSpPr txBox="1"/>
          <p:nvPr/>
        </p:nvSpPr>
        <p:spPr>
          <a:xfrm>
            <a:off x="0" y="85409"/>
            <a:ext cx="12192000" cy="646331"/>
          </a:xfrm>
          <a:prstGeom prst="rect">
            <a:avLst/>
          </a:prstGeom>
          <a:noFill/>
        </p:spPr>
        <p:txBody>
          <a:bodyPr wrap="square" rtlCol="0">
            <a:spAutoFit/>
          </a:bodyPr>
          <a:lstStyle/>
          <a:p>
            <a:pPr algn="ctr"/>
            <a:r>
              <a:rPr lang="en-US" altLang="zh-CN" sz="3600" b="1" dirty="0" smtClean="0">
                <a:solidFill>
                  <a:srgbClr val="000000"/>
                </a:solidFill>
                <a:latin typeface="Times New Roman" panose="02020603050405020304" pitchFamily="18" charset="0"/>
                <a:cs typeface="Times New Roman" panose="02020603050405020304" pitchFamily="18" charset="0"/>
              </a:rPr>
              <a:t>Step-like </a:t>
            </a:r>
            <a:r>
              <a:rPr lang="en-US" altLang="zh-CN" sz="3600" b="1" dirty="0" err="1" smtClean="0">
                <a:solidFill>
                  <a:srgbClr val="000000"/>
                </a:solidFill>
                <a:latin typeface="Times New Roman" panose="02020603050405020304" pitchFamily="18" charset="0"/>
                <a:cs typeface="Times New Roman" panose="02020603050405020304" pitchFamily="18" charset="0"/>
              </a:rPr>
              <a:t>Xsec</a:t>
            </a:r>
            <a:r>
              <a:rPr lang="en-US" altLang="zh-CN" sz="3600" b="1" dirty="0" smtClean="0">
                <a:solidFill>
                  <a:srgbClr val="000000"/>
                </a:solidFill>
                <a:latin typeface="Times New Roman" panose="02020603050405020304" pitchFamily="18" charset="0"/>
                <a:cs typeface="Times New Roman" panose="02020603050405020304" pitchFamily="18" charset="0"/>
              </a:rPr>
              <a:t> function for two recent electron spectra</a:t>
            </a:r>
            <a:endParaRPr lang="zh-CN" altLang="en-US" sz="3600" b="1" dirty="0">
              <a:solidFill>
                <a:srgbClr val="000000"/>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5"/>
          <a:stretch>
            <a:fillRect/>
          </a:stretch>
        </p:blipFill>
        <p:spPr>
          <a:xfrm>
            <a:off x="541109" y="860577"/>
            <a:ext cx="4815512" cy="1003726"/>
          </a:xfrm>
          <a:prstGeom prst="rect">
            <a:avLst/>
          </a:prstGeom>
        </p:spPr>
      </p:pic>
      <p:pic>
        <p:nvPicPr>
          <p:cNvPr id="5" name="图片 4"/>
          <p:cNvPicPr>
            <a:picLocks noChangeAspect="1"/>
          </p:cNvPicPr>
          <p:nvPr/>
        </p:nvPicPr>
        <p:blipFill>
          <a:blip r:embed="rId6"/>
          <a:stretch>
            <a:fillRect/>
          </a:stretch>
        </p:blipFill>
        <p:spPr>
          <a:xfrm>
            <a:off x="2948865" y="1961391"/>
            <a:ext cx="1255218" cy="313959"/>
          </a:xfrm>
          <a:prstGeom prst="rect">
            <a:avLst/>
          </a:prstGeom>
        </p:spPr>
      </p:pic>
      <p:pic>
        <p:nvPicPr>
          <p:cNvPr id="6" name="图片 5"/>
          <p:cNvPicPr>
            <a:picLocks noChangeAspect="1"/>
          </p:cNvPicPr>
          <p:nvPr/>
        </p:nvPicPr>
        <p:blipFill>
          <a:blip r:embed="rId7"/>
          <a:stretch>
            <a:fillRect/>
          </a:stretch>
        </p:blipFill>
        <p:spPr>
          <a:xfrm>
            <a:off x="6223227" y="835124"/>
            <a:ext cx="5756900" cy="1764730"/>
          </a:xfrm>
          <a:prstGeom prst="rect">
            <a:avLst/>
          </a:prstGeom>
        </p:spPr>
      </p:pic>
      <p:graphicFrame>
        <p:nvGraphicFramePr>
          <p:cNvPr id="7" name="对象 6"/>
          <p:cNvGraphicFramePr>
            <a:graphicFrameLocks noChangeAspect="1"/>
          </p:cNvGraphicFramePr>
          <p:nvPr>
            <p:extLst/>
          </p:nvPr>
        </p:nvGraphicFramePr>
        <p:xfrm>
          <a:off x="2953663" y="2308828"/>
          <a:ext cx="2402958" cy="422178"/>
        </p:xfrm>
        <a:graphic>
          <a:graphicData uri="http://schemas.openxmlformats.org/presentationml/2006/ole">
            <mc:AlternateContent xmlns:mc="http://schemas.openxmlformats.org/markup-compatibility/2006">
              <mc:Choice xmlns:v="urn:schemas-microsoft-com:vml" Requires="v">
                <p:oleObj spid="_x0000_s7289" name="Equation" r:id="rId8" imgW="1587240" imgH="279360" progId="Equation.DSMT4">
                  <p:embed/>
                </p:oleObj>
              </mc:Choice>
              <mc:Fallback>
                <p:oleObj name="Equation" r:id="rId8" imgW="1587240" imgH="279360" progId="Equation.DSMT4">
                  <p:embed/>
                  <p:pic>
                    <p:nvPicPr>
                      <p:cNvPr id="0" name=""/>
                      <p:cNvPicPr/>
                      <p:nvPr/>
                    </p:nvPicPr>
                    <p:blipFill>
                      <a:blip r:embed="rId9"/>
                      <a:stretch>
                        <a:fillRect/>
                      </a:stretch>
                    </p:blipFill>
                    <p:spPr>
                      <a:xfrm>
                        <a:off x="2953663" y="2308828"/>
                        <a:ext cx="2402958" cy="422178"/>
                      </a:xfrm>
                      <a:prstGeom prst="rect">
                        <a:avLst/>
                      </a:prstGeom>
                    </p:spPr>
                  </p:pic>
                </p:oleObj>
              </mc:Fallback>
            </mc:AlternateContent>
          </a:graphicData>
        </a:graphic>
      </p:graphicFrame>
    </p:spTree>
    <p:extLst>
      <p:ext uri="{BB962C8B-B14F-4D97-AF65-F5344CB8AC3E}">
        <p14:creationId xmlns:p14="http://schemas.microsoft.com/office/powerpoint/2010/main" val="21209601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标题 1"/>
          <p:cNvSpPr>
            <a:spLocks noGrp="1"/>
          </p:cNvSpPr>
          <p:nvPr>
            <p:ph type="title" idx="4294967295"/>
          </p:nvPr>
        </p:nvSpPr>
        <p:spPr>
          <a:xfrm>
            <a:off x="-1" y="-4709"/>
            <a:ext cx="12175207" cy="993775"/>
          </a:xfrm>
        </p:spPr>
        <p:txBody>
          <a:bodyPr/>
          <a:lstStyle/>
          <a:p>
            <a:pPr algn="ctr" eaLnBrk="1" hangingPunct="1"/>
            <a:r>
              <a:rPr lang="en-US" altLang="zh-CN" sz="3600" b="1" dirty="0" smtClean="0">
                <a:latin typeface="Times New Roman" panose="02020603050405020304" pitchFamily="18" charset="0"/>
                <a:cs typeface="Times New Roman" panose="02020603050405020304" pitchFamily="18" charset="0"/>
              </a:rPr>
              <a:t>Global propagation of GCR</a:t>
            </a:r>
            <a:r>
              <a:rPr lang="zh-CN" altLang="zh-CN" sz="3600" b="1" dirty="0" smtClean="0">
                <a:latin typeface="Times New Roman" panose="02020603050405020304" pitchFamily="18" charset="0"/>
                <a:cs typeface="Times New Roman" panose="02020603050405020304" pitchFamily="18" charset="0"/>
              </a:rPr>
              <a:t>：</a:t>
            </a:r>
            <a:r>
              <a:rPr lang="en-US" altLang="zh-CN" sz="3600" b="1" dirty="0" smtClean="0">
                <a:latin typeface="Times New Roman" panose="02020603050405020304" pitchFamily="18" charset="0"/>
                <a:cs typeface="Times New Roman" panose="02020603050405020304" pitchFamily="18" charset="0"/>
              </a:rPr>
              <a:t>co-rotation with environments</a:t>
            </a:r>
            <a:endParaRPr lang="zh-CN" altLang="zh-CN" sz="3600" b="1" dirty="0">
              <a:latin typeface="Times New Roman" panose="02020603050405020304" pitchFamily="18" charset="0"/>
              <a:cs typeface="Times New Roman" panose="02020603050405020304" pitchFamily="18" charset="0"/>
            </a:endParaRPr>
          </a:p>
        </p:txBody>
      </p:sp>
      <p:pic>
        <p:nvPicPr>
          <p:cNvPr id="232451" name="内容占位符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152650" y="2190391"/>
            <a:ext cx="3213100" cy="4157662"/>
          </a:xfrm>
        </p:spPr>
      </p:pic>
      <p:pic>
        <p:nvPicPr>
          <p:cNvPr id="232452" name="图片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43676" y="2379406"/>
            <a:ext cx="4037012"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4" name="文本框 2"/>
          <p:cNvSpPr txBox="1">
            <a:spLocks noChangeArrowheads="1"/>
          </p:cNvSpPr>
          <p:nvPr/>
        </p:nvSpPr>
        <p:spPr bwMode="auto">
          <a:xfrm>
            <a:off x="1703389" y="1422041"/>
            <a:ext cx="3962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0" fontAlgn="base" hangingPunct="0">
              <a:lnSpc>
                <a:spcPct val="100000"/>
              </a:lnSpc>
              <a:spcBef>
                <a:spcPct val="0"/>
              </a:spcBef>
              <a:spcAft>
                <a:spcPct val="0"/>
              </a:spcAft>
              <a:buFont typeface="Arial" panose="020B0604020202020204" pitchFamily="34" charset="0"/>
              <a:buNone/>
            </a:pPr>
            <a:r>
              <a:rPr lang="en-US" altLang="zh-CN" sz="2400" b="1" dirty="0" smtClean="0">
                <a:solidFill>
                  <a:srgbClr val="000000"/>
                </a:solidFill>
                <a:latin typeface="Arial" panose="020B0604020202020204" pitchFamily="34" charset="0"/>
              </a:rPr>
              <a:t>CMB anisotropy by COBE</a:t>
            </a:r>
          </a:p>
        </p:txBody>
      </p:sp>
      <p:sp>
        <p:nvSpPr>
          <p:cNvPr id="8" name="Text Box 6"/>
          <p:cNvSpPr txBox="1">
            <a:spLocks noChangeArrowheads="1"/>
          </p:cNvSpPr>
          <p:nvPr/>
        </p:nvSpPr>
        <p:spPr bwMode="auto">
          <a:xfrm>
            <a:off x="6584950" y="1547556"/>
            <a:ext cx="3995738" cy="831850"/>
          </a:xfrm>
          <a:prstGeom prst="rect">
            <a:avLst/>
          </a:prstGeom>
          <a:noFill/>
          <a:ln w="9525" cmpd="sng">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defRPr/>
            </a:pPr>
            <a:r>
              <a:rPr lang="en-US" altLang="zh-CN" sz="2400" b="1" kern="0" smtClean="0">
                <a:solidFill>
                  <a:srgbClr val="000000"/>
                </a:solidFill>
                <a:latin typeface="Times New Roman"/>
              </a:rPr>
              <a:t>Amp=0.16% w/o corotation;</a:t>
            </a:r>
          </a:p>
          <a:p>
            <a:pPr fontAlgn="base">
              <a:spcBef>
                <a:spcPct val="0"/>
              </a:spcBef>
              <a:spcAft>
                <a:spcPct val="0"/>
              </a:spcAft>
              <a:defRPr/>
            </a:pPr>
            <a:r>
              <a:rPr lang="en-US" altLang="zh-CN" sz="2400" b="1" kern="0" smtClean="0">
                <a:solidFill>
                  <a:srgbClr val="000000"/>
                </a:solidFill>
                <a:latin typeface="Times New Roman"/>
              </a:rPr>
              <a:t>Observation: 0.03%</a:t>
            </a:r>
            <a:r>
              <a:rPr lang="en-US" altLang="zh-CN" sz="2400" b="1" kern="0" smtClean="0">
                <a:solidFill>
                  <a:srgbClr val="000000"/>
                </a:solidFill>
                <a:latin typeface="Times New Roman"/>
                <a:cs typeface="Times New Roman" panose="02020603050405020304" pitchFamily="18" charset="0"/>
              </a:rPr>
              <a:t>±0.03%.</a:t>
            </a:r>
            <a:endParaRPr lang="en-US" altLang="zh-CN" sz="2400" b="1" kern="0" smtClean="0">
              <a:solidFill>
                <a:srgbClr val="000000"/>
              </a:solidFill>
              <a:latin typeface="Times New Roman"/>
            </a:endParaRPr>
          </a:p>
        </p:txBody>
      </p:sp>
      <p:sp>
        <p:nvSpPr>
          <p:cNvPr id="9" name="Text Box 8"/>
          <p:cNvSpPr txBox="1">
            <a:spLocks noChangeArrowheads="1"/>
          </p:cNvSpPr>
          <p:nvPr/>
        </p:nvSpPr>
        <p:spPr bwMode="auto">
          <a:xfrm>
            <a:off x="6831013" y="938076"/>
            <a:ext cx="3160712" cy="466725"/>
          </a:xfrm>
          <a:prstGeom prst="rect">
            <a:avLst/>
          </a:prstGeom>
          <a:noFill/>
          <a:ln w="9525" cmpd="sng">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400" b="1" dirty="0">
                <a:solidFill>
                  <a:srgbClr val="FF0000"/>
                </a:solidFill>
                <a:latin typeface="Times New Roman"/>
              </a:rPr>
              <a:t>Intensity @ E~300TeV</a:t>
            </a:r>
            <a:endParaRPr lang="zh-CN" altLang="zh-CN" sz="2400" b="1" dirty="0">
              <a:solidFill>
                <a:srgbClr val="FF0000"/>
              </a:solidFill>
              <a:latin typeface="Times New Roman"/>
            </a:endParaRPr>
          </a:p>
        </p:txBody>
      </p:sp>
      <p:sp>
        <p:nvSpPr>
          <p:cNvPr id="2" name="矩形 1"/>
          <p:cNvSpPr/>
          <p:nvPr/>
        </p:nvSpPr>
        <p:spPr>
          <a:xfrm>
            <a:off x="8820046" y="6487856"/>
            <a:ext cx="2677336" cy="369332"/>
          </a:xfrm>
          <a:prstGeom prst="rect">
            <a:avLst/>
          </a:prstGeom>
        </p:spPr>
        <p:txBody>
          <a:bodyPr wrap="none">
            <a:spAutoFit/>
          </a:bodyPr>
          <a:lstStyle/>
          <a:p>
            <a:r>
              <a:rPr lang="en-US" altLang="zh-CN" dirty="0">
                <a:solidFill>
                  <a:srgbClr val="000000"/>
                </a:solidFill>
              </a:rPr>
              <a:t>Science 314(2006)439-443</a:t>
            </a:r>
            <a:endParaRPr lang="zh-CN" altLang="en-US" dirty="0">
              <a:solidFill>
                <a:srgbClr val="000000"/>
              </a:solidFill>
            </a:endParaRPr>
          </a:p>
        </p:txBody>
      </p:sp>
      <p:sp>
        <p:nvSpPr>
          <p:cNvPr id="3" name="矩形 2"/>
          <p:cNvSpPr/>
          <p:nvPr/>
        </p:nvSpPr>
        <p:spPr bwMode="auto">
          <a:xfrm>
            <a:off x="7083706" y="2597333"/>
            <a:ext cx="3032567" cy="787079"/>
          </a:xfrm>
          <a:prstGeom prst="rect">
            <a:avLst/>
          </a:prstGeom>
          <a:noFill/>
          <a:ln w="38100" cap="flat" cmpd="sng" algn="ctr">
            <a:solidFill>
              <a:srgbClr val="FF00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anose="020B0604020202020204" pitchFamily="34" charset="0"/>
              <a:buNone/>
            </a:pPr>
            <a:endParaRPr lang="zh-CN" altLang="en-US" smtClean="0">
              <a:solidFill>
                <a:srgbClr val="000000"/>
              </a:solidFill>
              <a:latin typeface="Arial" panose="020B0604020202020204" pitchFamily="34" charset="0"/>
            </a:endParaRPr>
          </a:p>
        </p:txBody>
      </p:sp>
      <p:sp>
        <p:nvSpPr>
          <p:cNvPr id="4" name="文本框 3"/>
          <p:cNvSpPr txBox="1"/>
          <p:nvPr/>
        </p:nvSpPr>
        <p:spPr>
          <a:xfrm>
            <a:off x="10668000" y="4935793"/>
            <a:ext cx="1507207" cy="923330"/>
          </a:xfrm>
          <a:prstGeom prst="rect">
            <a:avLst/>
          </a:prstGeom>
          <a:noFill/>
        </p:spPr>
        <p:txBody>
          <a:bodyPr wrap="none" rtlCol="0">
            <a:spAutoFit/>
          </a:bodyPr>
          <a:lstStyle/>
          <a:p>
            <a:r>
              <a:rPr lang="en-US" altLang="zh-CN" dirty="0" smtClean="0"/>
              <a:t>See</a:t>
            </a:r>
          </a:p>
          <a:p>
            <a:r>
              <a:rPr lang="en-US" altLang="zh-CN" dirty="0" smtClean="0"/>
              <a:t>Yi Zhang’s talk</a:t>
            </a:r>
          </a:p>
          <a:p>
            <a:r>
              <a:rPr lang="en-US" altLang="zh-CN" dirty="0" smtClean="0"/>
              <a:t>For details</a:t>
            </a:r>
            <a:endParaRPr lang="zh-CN" altLang="en-US" dirty="0"/>
          </a:p>
        </p:txBody>
      </p:sp>
      <p:cxnSp>
        <p:nvCxnSpPr>
          <p:cNvPr id="6" name="直接箭头连接符 5"/>
          <p:cNvCxnSpPr/>
          <p:nvPr/>
        </p:nvCxnSpPr>
        <p:spPr bwMode="auto">
          <a:xfrm>
            <a:off x="1524000" y="4159044"/>
            <a:ext cx="501445" cy="0"/>
          </a:xfrm>
          <a:prstGeom prst="straightConnector1">
            <a:avLst/>
          </a:prstGeom>
          <a:solidFill>
            <a:schemeClr val="accent1"/>
          </a:solidFill>
          <a:ln w="38100" cap="flat" cmpd="sng" algn="ctr">
            <a:solidFill>
              <a:srgbClr val="FF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文本框 6"/>
          <p:cNvSpPr txBox="1"/>
          <p:nvPr/>
        </p:nvSpPr>
        <p:spPr>
          <a:xfrm>
            <a:off x="256005" y="3384412"/>
            <a:ext cx="1358064" cy="954107"/>
          </a:xfrm>
          <a:prstGeom prst="rect">
            <a:avLst/>
          </a:prstGeom>
          <a:noFill/>
        </p:spPr>
        <p:txBody>
          <a:bodyPr wrap="none" rtlCol="0">
            <a:spAutoFit/>
          </a:bodyPr>
          <a:lstStyle/>
          <a:p>
            <a:r>
              <a:rPr lang="en-US" altLang="zh-CN" sz="2800" dirty="0" err="1" smtClean="0">
                <a:solidFill>
                  <a:srgbClr val="FF00FF"/>
                </a:solidFill>
                <a:latin typeface="Times New Roman" panose="02020603050405020304" pitchFamily="18" charset="0"/>
                <a:cs typeface="Times New Roman" panose="02020603050405020304" pitchFamily="18" charset="0"/>
              </a:rPr>
              <a:t>Doopler</a:t>
            </a:r>
            <a:endParaRPr lang="en-US" altLang="zh-CN" sz="2800" dirty="0" smtClean="0">
              <a:solidFill>
                <a:srgbClr val="FF00FF"/>
              </a:solidFill>
              <a:latin typeface="Times New Roman" panose="02020603050405020304" pitchFamily="18" charset="0"/>
              <a:cs typeface="Times New Roman" panose="02020603050405020304" pitchFamily="18" charset="0"/>
            </a:endParaRPr>
          </a:p>
          <a:p>
            <a:r>
              <a:rPr lang="en-US" altLang="zh-CN" sz="2800" dirty="0" smtClean="0">
                <a:solidFill>
                  <a:srgbClr val="FF00FF"/>
                </a:solidFill>
                <a:latin typeface="Times New Roman" panose="02020603050405020304" pitchFamily="18" charset="0"/>
                <a:cs typeface="Times New Roman" panose="02020603050405020304" pitchFamily="18" charset="0"/>
              </a:rPr>
              <a:t>Effect</a:t>
            </a:r>
          </a:p>
        </p:txBody>
      </p:sp>
      <p:sp>
        <p:nvSpPr>
          <p:cNvPr id="10" name="文本框 9"/>
          <p:cNvSpPr txBox="1"/>
          <p:nvPr/>
        </p:nvSpPr>
        <p:spPr>
          <a:xfrm>
            <a:off x="10535014" y="2689110"/>
            <a:ext cx="1640193" cy="1384995"/>
          </a:xfrm>
          <a:prstGeom prst="rect">
            <a:avLst/>
          </a:prstGeom>
          <a:noFill/>
        </p:spPr>
        <p:txBody>
          <a:bodyPr wrap="none" rtlCol="0">
            <a:spAutoFit/>
          </a:bodyPr>
          <a:lstStyle/>
          <a:p>
            <a:r>
              <a:rPr lang="en-US" altLang="zh-CN" sz="2800" dirty="0">
                <a:solidFill>
                  <a:srgbClr val="FF00FF"/>
                </a:solidFill>
                <a:latin typeface="Times New Roman" panose="02020603050405020304" pitchFamily="18" charset="0"/>
                <a:cs typeface="Times New Roman" panose="02020603050405020304" pitchFamily="18" charset="0"/>
              </a:rPr>
              <a:t>Compton-</a:t>
            </a:r>
          </a:p>
          <a:p>
            <a:r>
              <a:rPr lang="en-US" altLang="zh-CN" sz="2800" dirty="0" err="1">
                <a:solidFill>
                  <a:srgbClr val="FF00FF"/>
                </a:solidFill>
                <a:latin typeface="Times New Roman" panose="02020603050405020304" pitchFamily="18" charset="0"/>
                <a:cs typeface="Times New Roman" panose="02020603050405020304" pitchFamily="18" charset="0"/>
              </a:rPr>
              <a:t>Gettings</a:t>
            </a:r>
            <a:endParaRPr lang="en-US" altLang="zh-CN" sz="2800" dirty="0">
              <a:solidFill>
                <a:srgbClr val="FF00FF"/>
              </a:solidFill>
              <a:latin typeface="Times New Roman" panose="02020603050405020304" pitchFamily="18" charset="0"/>
              <a:cs typeface="Times New Roman" panose="02020603050405020304" pitchFamily="18" charset="0"/>
            </a:endParaRPr>
          </a:p>
          <a:p>
            <a:r>
              <a:rPr lang="en-US" altLang="zh-CN" sz="2800" dirty="0">
                <a:solidFill>
                  <a:srgbClr val="FF00FF"/>
                </a:solidFill>
                <a:latin typeface="Times New Roman" panose="02020603050405020304" pitchFamily="18" charset="0"/>
                <a:cs typeface="Times New Roman" panose="02020603050405020304" pitchFamily="18" charset="0"/>
              </a:rPr>
              <a:t>Effect</a:t>
            </a:r>
            <a:endParaRPr lang="zh-CN" altLang="en-US" sz="2800" dirty="0">
              <a:solidFill>
                <a:srgbClr val="FF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154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sid_2time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362200"/>
            <a:ext cx="4489450" cy="4495800"/>
          </a:xfrm>
          <a:prstGeom prst="rect">
            <a:avLst/>
          </a:prstGeom>
          <a:noFill/>
          <a:extLst>
            <a:ext uri="{909E8E84-426E-40DD-AFC4-6F175D3DCCD1}">
              <a14:hiddenFill xmlns:a14="http://schemas.microsoft.com/office/drawing/2010/main">
                <a:solidFill>
                  <a:srgbClr val="FFFFFF"/>
                </a:solidFill>
              </a14:hiddenFill>
            </a:ext>
          </a:extLst>
        </p:spPr>
      </p:pic>
      <p:sp>
        <p:nvSpPr>
          <p:cNvPr id="182275" name="Rectangle 3"/>
          <p:cNvSpPr>
            <a:spLocks noGrp="1" noChangeArrowheads="1"/>
          </p:cNvSpPr>
          <p:nvPr>
            <p:ph type="title" idx="4294967295"/>
          </p:nvPr>
        </p:nvSpPr>
        <p:spPr>
          <a:xfrm>
            <a:off x="1524000" y="76200"/>
            <a:ext cx="9144000" cy="914400"/>
          </a:xfrm>
        </p:spPr>
        <p:txBody>
          <a:bodyPr/>
          <a:lstStyle/>
          <a:p>
            <a:r>
              <a:rPr lang="en-US" altLang="zh-CN" sz="3200" b="1">
                <a:solidFill>
                  <a:schemeClr val="tx1"/>
                </a:solidFill>
              </a:rPr>
              <a:t>New anisotropy component and corotation evidence of the GCR (Science 314(2006)439-443)</a:t>
            </a:r>
            <a:endParaRPr lang="en-US" altLang="zh-CN" sz="3200" b="1">
              <a:solidFill>
                <a:schemeClr val="tx1"/>
              </a:solidFill>
              <a:cs typeface="Times New Roman" panose="02020603050405020304" pitchFamily="18" charset="0"/>
            </a:endParaRPr>
          </a:p>
        </p:txBody>
      </p:sp>
      <p:sp>
        <p:nvSpPr>
          <p:cNvPr id="182276" name="Line 4"/>
          <p:cNvSpPr>
            <a:spLocks noChangeShapeType="1"/>
          </p:cNvSpPr>
          <p:nvPr/>
        </p:nvSpPr>
        <p:spPr bwMode="auto">
          <a:xfrm>
            <a:off x="3962400" y="2209800"/>
            <a:ext cx="990600" cy="1676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
        <p:nvSpPr>
          <p:cNvPr id="182277" name="Text Box 5"/>
          <p:cNvSpPr txBox="1">
            <a:spLocks noChangeArrowheads="1"/>
          </p:cNvSpPr>
          <p:nvPr/>
        </p:nvSpPr>
        <p:spPr bwMode="auto">
          <a:xfrm>
            <a:off x="1981201" y="1763714"/>
            <a:ext cx="3751263"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b="1">
                <a:solidFill>
                  <a:srgbClr val="000000"/>
                </a:solidFill>
              </a:rPr>
              <a:t>New anisotropy component</a:t>
            </a:r>
          </a:p>
        </p:txBody>
      </p:sp>
      <p:sp>
        <p:nvSpPr>
          <p:cNvPr id="182278" name="Text Box 6"/>
          <p:cNvSpPr txBox="1">
            <a:spLocks noChangeArrowheads="1"/>
          </p:cNvSpPr>
          <p:nvPr/>
        </p:nvSpPr>
        <p:spPr bwMode="auto">
          <a:xfrm>
            <a:off x="6477000" y="1981200"/>
            <a:ext cx="3995738"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a:solidFill>
                  <a:srgbClr val="000000"/>
                </a:solidFill>
              </a:rPr>
              <a:t>Amp=0.16% w/o corotation;</a:t>
            </a:r>
          </a:p>
          <a:p>
            <a:pPr fontAlgn="base">
              <a:spcBef>
                <a:spcPct val="0"/>
              </a:spcBef>
              <a:spcAft>
                <a:spcPct val="0"/>
              </a:spcAft>
            </a:pPr>
            <a:r>
              <a:rPr kumimoji="1" lang="en-US" altLang="zh-CN" sz="2400" b="1">
                <a:solidFill>
                  <a:srgbClr val="000000"/>
                </a:solidFill>
              </a:rPr>
              <a:t>Observation: 0.03%</a:t>
            </a:r>
            <a:r>
              <a:rPr kumimoji="1" lang="en-US" altLang="zh-CN" sz="2400" b="1">
                <a:solidFill>
                  <a:srgbClr val="000000"/>
                </a:solidFill>
                <a:cs typeface="Times New Roman" panose="02020603050405020304" pitchFamily="18" charset="0"/>
              </a:rPr>
              <a:t>±0.03%.</a:t>
            </a:r>
            <a:endParaRPr kumimoji="1" lang="en-US" altLang="zh-CN" sz="2400" b="1">
              <a:solidFill>
                <a:srgbClr val="000000"/>
              </a:solidFill>
            </a:endParaRPr>
          </a:p>
        </p:txBody>
      </p:sp>
      <p:sp>
        <p:nvSpPr>
          <p:cNvPr id="182279" name="Text Box 7"/>
          <p:cNvSpPr txBox="1">
            <a:spLocks noChangeArrowheads="1"/>
          </p:cNvSpPr>
          <p:nvPr/>
        </p:nvSpPr>
        <p:spPr bwMode="auto">
          <a:xfrm>
            <a:off x="1600200" y="1209676"/>
            <a:ext cx="4495800" cy="4667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a:solidFill>
                  <a:srgbClr val="FF0000"/>
                </a:solidFill>
              </a:rPr>
              <a:t>Celestial Intensity map (E~3TeV)</a:t>
            </a:r>
            <a:endParaRPr kumimoji="1" lang="zh-CN" altLang="en-US" sz="2400" b="1">
              <a:solidFill>
                <a:srgbClr val="FF0000"/>
              </a:solidFill>
            </a:endParaRPr>
          </a:p>
        </p:txBody>
      </p:sp>
      <p:sp>
        <p:nvSpPr>
          <p:cNvPr id="182280" name="Text Box 8"/>
          <p:cNvSpPr txBox="1">
            <a:spLocks noChangeArrowheads="1"/>
          </p:cNvSpPr>
          <p:nvPr/>
        </p:nvSpPr>
        <p:spPr bwMode="auto">
          <a:xfrm>
            <a:off x="6897688" y="1209676"/>
            <a:ext cx="3160712" cy="4667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b="1">
                <a:solidFill>
                  <a:srgbClr val="FF0000"/>
                </a:solidFill>
              </a:rPr>
              <a:t>Intensity @ E~300TeV</a:t>
            </a:r>
            <a:endParaRPr kumimoji="1" lang="zh-CN" altLang="en-US" sz="2400" b="1">
              <a:solidFill>
                <a:srgbClr val="FF0000"/>
              </a:solidFill>
            </a:endParaRPr>
          </a:p>
        </p:txBody>
      </p:sp>
      <p:pic>
        <p:nvPicPr>
          <p:cNvPr id="182281" name="Picture 9" descr="sid_100e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094038"/>
            <a:ext cx="4572000" cy="3763962"/>
          </a:xfrm>
          <a:prstGeom prst="rect">
            <a:avLst/>
          </a:prstGeom>
          <a:noFill/>
          <a:extLst>
            <a:ext uri="{909E8E84-426E-40DD-AFC4-6F175D3DCCD1}">
              <a14:hiddenFill xmlns:a14="http://schemas.microsoft.com/office/drawing/2010/main">
                <a:solidFill>
                  <a:srgbClr val="FFFFFF"/>
                </a:solidFill>
              </a14:hiddenFill>
            </a:ext>
          </a:extLst>
        </p:spPr>
      </p:pic>
      <p:sp>
        <p:nvSpPr>
          <p:cNvPr id="182282" name="Line 10"/>
          <p:cNvSpPr>
            <a:spLocks noChangeShapeType="1"/>
          </p:cNvSpPr>
          <p:nvPr/>
        </p:nvSpPr>
        <p:spPr bwMode="auto">
          <a:xfrm>
            <a:off x="3962400" y="2209800"/>
            <a:ext cx="914400" cy="609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endParaRPr>
          </a:p>
        </p:txBody>
      </p:sp>
    </p:spTree>
    <p:extLst>
      <p:ext uri="{BB962C8B-B14F-4D97-AF65-F5344CB8AC3E}">
        <p14:creationId xmlns:p14="http://schemas.microsoft.com/office/powerpoint/2010/main" val="32251416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050" name="Group 9"/>
          <p:cNvGrpSpPr>
            <a:grpSpLocks/>
          </p:cNvGrpSpPr>
          <p:nvPr/>
        </p:nvGrpSpPr>
        <p:grpSpPr bwMode="auto">
          <a:xfrm>
            <a:off x="1703389" y="895036"/>
            <a:ext cx="8243887" cy="3384550"/>
            <a:chOff x="-1" y="391"/>
            <a:chExt cx="5761" cy="3130"/>
          </a:xfrm>
        </p:grpSpPr>
        <p:pic>
          <p:nvPicPr>
            <p:cNvPr id="258070" name="Picture 4" descr="Galctic_int"/>
            <p:cNvPicPr>
              <a:picLocks noChangeAspect="1" noChangeArrowheads="1"/>
            </p:cNvPicPr>
            <p:nvPr/>
          </p:nvPicPr>
          <p:blipFill>
            <a:blip r:embed="rId3" cstate="email">
              <a:extLst>
                <a:ext uri="{28A0092B-C50C-407E-A947-70E740481C1C}">
                  <a14:useLocalDpi xmlns:a14="http://schemas.microsoft.com/office/drawing/2010/main"/>
                </a:ext>
              </a:extLst>
            </a:blip>
            <a:srcRect t="10025" b="9718"/>
            <a:stretch>
              <a:fillRect/>
            </a:stretch>
          </p:blipFill>
          <p:spPr bwMode="auto">
            <a:xfrm>
              <a:off x="-1" y="391"/>
              <a:ext cx="5761" cy="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071" name="Picture 6" descr="11副本"/>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62" y="1207"/>
              <a:ext cx="2268" cy="2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8051"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56813" y="1974537"/>
            <a:ext cx="468312" cy="209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8052" name="Picture 10" descr="未命名"/>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6276" y="4206561"/>
            <a:ext cx="5256213"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8053" name="Oval 13"/>
          <p:cNvSpPr>
            <a:spLocks noChangeArrowheads="1"/>
          </p:cNvSpPr>
          <p:nvPr/>
        </p:nvSpPr>
        <p:spPr bwMode="auto">
          <a:xfrm>
            <a:off x="3648076" y="2047562"/>
            <a:ext cx="1008063" cy="896937"/>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endParaRPr lang="zh-CN" altLang="en-US" sz="1800">
              <a:solidFill>
                <a:srgbClr val="000000"/>
              </a:solidFill>
            </a:endParaRPr>
          </a:p>
        </p:txBody>
      </p:sp>
      <p:sp>
        <p:nvSpPr>
          <p:cNvPr id="258054" name="Oval 14"/>
          <p:cNvSpPr>
            <a:spLocks noChangeArrowheads="1"/>
          </p:cNvSpPr>
          <p:nvPr/>
        </p:nvSpPr>
        <p:spPr bwMode="auto">
          <a:xfrm>
            <a:off x="8256588" y="2407923"/>
            <a:ext cx="1270000" cy="1582738"/>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endParaRPr lang="zh-CN" altLang="en-US" sz="1800">
              <a:solidFill>
                <a:srgbClr val="000000"/>
              </a:solidFill>
            </a:endParaRPr>
          </a:p>
        </p:txBody>
      </p:sp>
      <p:sp>
        <p:nvSpPr>
          <p:cNvPr id="258055" name="Line 15"/>
          <p:cNvSpPr>
            <a:spLocks noChangeShapeType="1"/>
          </p:cNvSpPr>
          <p:nvPr/>
        </p:nvSpPr>
        <p:spPr bwMode="auto">
          <a:xfrm>
            <a:off x="4079875" y="2982598"/>
            <a:ext cx="71438" cy="237648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56" name="Line 16"/>
          <p:cNvSpPr>
            <a:spLocks noChangeShapeType="1"/>
          </p:cNvSpPr>
          <p:nvPr/>
        </p:nvSpPr>
        <p:spPr bwMode="auto">
          <a:xfrm flipH="1">
            <a:off x="6815139" y="3990661"/>
            <a:ext cx="1944687" cy="244951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57" name="Line 17"/>
          <p:cNvSpPr>
            <a:spLocks noChangeShapeType="1"/>
          </p:cNvSpPr>
          <p:nvPr/>
        </p:nvSpPr>
        <p:spPr bwMode="auto">
          <a:xfrm flipH="1">
            <a:off x="5591175" y="1758637"/>
            <a:ext cx="217488" cy="25923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58" name="Rectangle 18"/>
          <p:cNvSpPr>
            <a:spLocks noChangeArrowheads="1"/>
          </p:cNvSpPr>
          <p:nvPr/>
        </p:nvSpPr>
        <p:spPr bwMode="auto">
          <a:xfrm>
            <a:off x="316446" y="80789"/>
            <a:ext cx="117170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4000" b="1" dirty="0" err="1" smtClean="0">
                <a:solidFill>
                  <a:srgbClr val="333399"/>
                </a:solidFill>
              </a:rPr>
              <a:t>TeV</a:t>
            </a:r>
            <a:r>
              <a:rPr lang="en-US" altLang="zh-CN" sz="4000" b="1" dirty="0" smtClean="0">
                <a:solidFill>
                  <a:srgbClr val="333399"/>
                </a:solidFill>
              </a:rPr>
              <a:t> CRs anisotropy in the Galactic coordinates</a:t>
            </a:r>
            <a:endParaRPr lang="en-US" altLang="zh-CN" sz="4000" b="1" dirty="0">
              <a:solidFill>
                <a:srgbClr val="333399"/>
              </a:solidFill>
            </a:endParaRPr>
          </a:p>
        </p:txBody>
      </p:sp>
      <p:sp>
        <p:nvSpPr>
          <p:cNvPr id="258059" name="Rectangle 19"/>
          <p:cNvSpPr>
            <a:spLocks noChangeArrowheads="1"/>
          </p:cNvSpPr>
          <p:nvPr/>
        </p:nvSpPr>
        <p:spPr bwMode="auto">
          <a:xfrm>
            <a:off x="3865690" y="1237143"/>
            <a:ext cx="10699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000" b="1" u="sng" dirty="0">
                <a:solidFill>
                  <a:srgbClr val="FFFFFF"/>
                </a:solidFill>
              </a:rPr>
              <a:t>Tibet III</a:t>
            </a:r>
          </a:p>
        </p:txBody>
      </p:sp>
      <p:sp>
        <p:nvSpPr>
          <p:cNvPr id="258060" name="Rectangle 20"/>
          <p:cNvSpPr>
            <a:spLocks noChangeArrowheads="1"/>
          </p:cNvSpPr>
          <p:nvPr/>
        </p:nvSpPr>
        <p:spPr bwMode="auto">
          <a:xfrm>
            <a:off x="6024563" y="2334899"/>
            <a:ext cx="1130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000" b="1" u="sng">
                <a:solidFill>
                  <a:srgbClr val="FFFFFF"/>
                </a:solidFill>
              </a:rPr>
              <a:t>Icecube</a:t>
            </a:r>
          </a:p>
        </p:txBody>
      </p:sp>
      <p:sp>
        <p:nvSpPr>
          <p:cNvPr id="258061" name="Text Box 22"/>
          <p:cNvSpPr txBox="1">
            <a:spLocks noChangeArrowheads="1"/>
          </p:cNvSpPr>
          <p:nvPr/>
        </p:nvSpPr>
        <p:spPr bwMode="auto">
          <a:xfrm>
            <a:off x="1091058" y="4341315"/>
            <a:ext cx="266611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b="1" dirty="0" smtClean="0">
                <a:solidFill>
                  <a:srgbClr val="000000"/>
                </a:solidFill>
              </a:rPr>
              <a:t>3 directions for the CRs motion</a:t>
            </a:r>
            <a:endParaRPr lang="en-US" altLang="zh-CN" b="1" dirty="0">
              <a:solidFill>
                <a:srgbClr val="000000"/>
              </a:solidFill>
            </a:endParaRPr>
          </a:p>
        </p:txBody>
      </p:sp>
      <p:sp>
        <p:nvSpPr>
          <p:cNvPr id="258062" name="Oval 28"/>
          <p:cNvSpPr>
            <a:spLocks noChangeArrowheads="1"/>
          </p:cNvSpPr>
          <p:nvPr/>
        </p:nvSpPr>
        <p:spPr bwMode="auto">
          <a:xfrm>
            <a:off x="5880101" y="3487424"/>
            <a:ext cx="1152525" cy="936625"/>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endParaRPr lang="zh-CN" altLang="en-US" sz="1800">
              <a:solidFill>
                <a:srgbClr val="000000"/>
              </a:solidFill>
            </a:endParaRPr>
          </a:p>
        </p:txBody>
      </p:sp>
      <p:sp>
        <p:nvSpPr>
          <p:cNvPr id="258063" name="Line 29"/>
          <p:cNvSpPr>
            <a:spLocks noChangeShapeType="1"/>
          </p:cNvSpPr>
          <p:nvPr/>
        </p:nvSpPr>
        <p:spPr bwMode="auto">
          <a:xfrm flipV="1">
            <a:off x="5591175" y="4279587"/>
            <a:ext cx="0" cy="1152525"/>
          </a:xfrm>
          <a:prstGeom prst="line">
            <a:avLst/>
          </a:prstGeom>
          <a:noFill/>
          <a:ln w="165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64" name="Line 30"/>
          <p:cNvSpPr>
            <a:spLocks noChangeShapeType="1"/>
          </p:cNvSpPr>
          <p:nvPr/>
        </p:nvSpPr>
        <p:spPr bwMode="auto">
          <a:xfrm>
            <a:off x="3935414" y="5503548"/>
            <a:ext cx="1368425" cy="71438"/>
          </a:xfrm>
          <a:prstGeom prst="line">
            <a:avLst/>
          </a:prstGeom>
          <a:noFill/>
          <a:ln w="165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65" name="Line 31"/>
          <p:cNvSpPr>
            <a:spLocks noChangeShapeType="1"/>
          </p:cNvSpPr>
          <p:nvPr/>
        </p:nvSpPr>
        <p:spPr bwMode="auto">
          <a:xfrm flipH="1" flipV="1">
            <a:off x="5880101" y="5863912"/>
            <a:ext cx="1439863" cy="936625"/>
          </a:xfrm>
          <a:prstGeom prst="line">
            <a:avLst/>
          </a:prstGeom>
          <a:noFill/>
          <a:ln w="165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58066" name="Rectangle 32"/>
          <p:cNvSpPr>
            <a:spLocks noChangeArrowheads="1"/>
          </p:cNvSpPr>
          <p:nvPr/>
        </p:nvSpPr>
        <p:spPr bwMode="auto">
          <a:xfrm>
            <a:off x="7850347" y="5689805"/>
            <a:ext cx="184451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b="1" dirty="0" smtClean="0">
                <a:solidFill>
                  <a:srgbClr val="FF0000"/>
                </a:solidFill>
              </a:rPr>
              <a:t>Inward</a:t>
            </a:r>
            <a:endParaRPr lang="en-US" altLang="zh-CN" b="1" dirty="0">
              <a:solidFill>
                <a:srgbClr val="FF0000"/>
              </a:solidFill>
            </a:endParaRPr>
          </a:p>
          <a:p>
            <a:pPr fontAlgn="base">
              <a:spcBef>
                <a:spcPct val="0"/>
              </a:spcBef>
              <a:spcAft>
                <a:spcPct val="0"/>
              </a:spcAft>
              <a:buFontTx/>
              <a:buNone/>
            </a:pPr>
            <a:r>
              <a:rPr lang="en-US" altLang="zh-CN" b="1" dirty="0" smtClean="0">
                <a:solidFill>
                  <a:srgbClr val="333399"/>
                </a:solidFill>
              </a:rPr>
              <a:t>outward</a:t>
            </a:r>
            <a:endParaRPr lang="en-US" altLang="zh-CN" b="1" dirty="0">
              <a:solidFill>
                <a:srgbClr val="333399"/>
              </a:solidFill>
            </a:endParaRPr>
          </a:p>
        </p:txBody>
      </p:sp>
      <p:sp>
        <p:nvSpPr>
          <p:cNvPr id="258067" name="Rectangle 33"/>
          <p:cNvSpPr>
            <a:spLocks noChangeArrowheads="1"/>
          </p:cNvSpPr>
          <p:nvPr/>
        </p:nvSpPr>
        <p:spPr bwMode="auto">
          <a:xfrm>
            <a:off x="8839029" y="3951041"/>
            <a:ext cx="12988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400" b="1" dirty="0" smtClean="0">
                <a:solidFill>
                  <a:srgbClr val="FF0000"/>
                </a:solidFill>
              </a:rPr>
              <a:t>excess</a:t>
            </a:r>
            <a:endParaRPr lang="en-US" altLang="zh-CN" sz="2400" dirty="0">
              <a:solidFill>
                <a:srgbClr val="FF0000"/>
              </a:solidFill>
            </a:endParaRPr>
          </a:p>
        </p:txBody>
      </p:sp>
      <p:sp>
        <p:nvSpPr>
          <p:cNvPr id="258068" name="Rectangle 35"/>
          <p:cNvSpPr>
            <a:spLocks noChangeArrowheads="1"/>
          </p:cNvSpPr>
          <p:nvPr/>
        </p:nvSpPr>
        <p:spPr bwMode="auto">
          <a:xfrm>
            <a:off x="505763" y="6270543"/>
            <a:ext cx="36599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000" b="1" dirty="0" smtClean="0">
                <a:solidFill>
                  <a:srgbClr val="000000"/>
                </a:solidFill>
              </a:rPr>
              <a:t>Qu et al</a:t>
            </a:r>
            <a:r>
              <a:rPr lang="zh-CN" altLang="en-US" sz="2000" b="1" dirty="0" smtClean="0">
                <a:solidFill>
                  <a:srgbClr val="000000"/>
                </a:solidFill>
              </a:rPr>
              <a:t>，</a:t>
            </a:r>
            <a:r>
              <a:rPr lang="en-US" altLang="zh-CN" sz="2000" b="1" dirty="0" err="1" smtClean="0">
                <a:solidFill>
                  <a:srgbClr val="000000"/>
                </a:solidFill>
              </a:rPr>
              <a:t>ApJ</a:t>
            </a:r>
            <a:r>
              <a:rPr lang="en-US" altLang="zh-CN" sz="2000" b="1" dirty="0">
                <a:solidFill>
                  <a:srgbClr val="000000"/>
                </a:solidFill>
              </a:rPr>
              <a:t>, 750, L17 2012</a:t>
            </a:r>
          </a:p>
        </p:txBody>
      </p:sp>
      <p:sp>
        <p:nvSpPr>
          <p:cNvPr id="258069" name="Oval 36"/>
          <p:cNvSpPr>
            <a:spLocks noChangeArrowheads="1"/>
          </p:cNvSpPr>
          <p:nvPr/>
        </p:nvSpPr>
        <p:spPr bwMode="auto">
          <a:xfrm>
            <a:off x="5375275" y="823598"/>
            <a:ext cx="1296988" cy="896938"/>
          </a:xfrm>
          <a:prstGeom prst="ellipse">
            <a:avLst/>
          </a:prstGeom>
          <a:noFill/>
          <a:ln w="349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endParaRPr lang="zh-CN" altLang="en-US" sz="1800">
              <a:solidFill>
                <a:srgbClr val="000000"/>
              </a:solidFill>
            </a:endParaRPr>
          </a:p>
        </p:txBody>
      </p:sp>
      <p:sp>
        <p:nvSpPr>
          <p:cNvPr id="24" name="Rectangle 33"/>
          <p:cNvSpPr>
            <a:spLocks noChangeArrowheads="1"/>
          </p:cNvSpPr>
          <p:nvPr/>
        </p:nvSpPr>
        <p:spPr bwMode="auto">
          <a:xfrm>
            <a:off x="5293666" y="989304"/>
            <a:ext cx="20262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2400" b="1" dirty="0" smtClean="0">
                <a:solidFill>
                  <a:srgbClr val="FFFFFF"/>
                </a:solidFill>
              </a:rPr>
              <a:t>Loss cone</a:t>
            </a:r>
            <a:endParaRPr lang="en-US" altLang="zh-CN" sz="2400" dirty="0">
              <a:solidFill>
                <a:srgbClr val="FFFFFF"/>
              </a:solidFill>
            </a:endParaRPr>
          </a:p>
        </p:txBody>
      </p:sp>
    </p:spTree>
    <p:extLst>
      <p:ext uri="{BB962C8B-B14F-4D97-AF65-F5344CB8AC3E}">
        <p14:creationId xmlns:p14="http://schemas.microsoft.com/office/powerpoint/2010/main" val="24566678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09600" y="127155"/>
            <a:ext cx="10972800" cy="1143000"/>
          </a:xfrm>
        </p:spPr>
        <p:txBody>
          <a:bodyPr/>
          <a:lstStyle/>
          <a:p>
            <a:pPr eaLnBrk="1" hangingPunct="1"/>
            <a:r>
              <a:rPr lang="zh-CN" altLang="en-US" b="1" dirty="0" smtClean="0">
                <a:ea typeface="宋体" panose="02010600030101010101" pitchFamily="2" charset="-122"/>
              </a:rPr>
              <a:t>宇宙线研究中“诞生”了粒子物理</a:t>
            </a:r>
          </a:p>
        </p:txBody>
      </p:sp>
      <p:sp>
        <p:nvSpPr>
          <p:cNvPr id="9219" name="Rectangle 3"/>
          <p:cNvSpPr>
            <a:spLocks noGrp="1" noChangeArrowheads="1"/>
          </p:cNvSpPr>
          <p:nvPr>
            <p:ph type="body" idx="1"/>
          </p:nvPr>
        </p:nvSpPr>
        <p:spPr>
          <a:xfrm>
            <a:off x="7697777" y="1266872"/>
            <a:ext cx="4268081" cy="5482973"/>
          </a:xfrm>
        </p:spPr>
        <p:txBody>
          <a:bodyPr/>
          <a:lstStyle/>
          <a:p>
            <a:pPr marL="0" indent="0" eaLnBrk="1" hangingPunct="1">
              <a:buNone/>
            </a:pPr>
            <a:r>
              <a:rPr lang="en-US" altLang="zh-CN" sz="2800" dirty="0">
                <a:ea typeface="宋体" panose="02010600030101010101" pitchFamily="2" charset="-122"/>
              </a:rPr>
              <a:t>Their study has a special place in physics, not only in its own </a:t>
            </a:r>
            <a:r>
              <a:rPr lang="en-US" altLang="zh-CN" sz="2800" dirty="0" smtClean="0">
                <a:ea typeface="宋体" panose="02010600030101010101" pitchFamily="2" charset="-122"/>
              </a:rPr>
              <a:t>right, but </a:t>
            </a:r>
            <a:r>
              <a:rPr lang="en-US" altLang="zh-CN" sz="2800" dirty="0">
                <a:ea typeface="宋体" panose="02010600030101010101" pitchFamily="2" charset="-122"/>
              </a:rPr>
              <a:t>because of the pioneering role that cosmic ray research has </a:t>
            </a:r>
            <a:r>
              <a:rPr lang="en-US" altLang="zh-CN" sz="2800" dirty="0" smtClean="0">
                <a:ea typeface="宋体" panose="02010600030101010101" pitchFamily="2" charset="-122"/>
              </a:rPr>
              <a:t>played—and is </a:t>
            </a:r>
            <a:r>
              <a:rPr lang="en-US" altLang="zh-CN" sz="2800" dirty="0">
                <a:ea typeface="宋体" panose="02010600030101010101" pitchFamily="2" charset="-122"/>
              </a:rPr>
              <a:t>still playing—in the study of elementary particles and their interactions</a:t>
            </a:r>
            <a:r>
              <a:rPr lang="en-US" altLang="zh-CN" sz="2800" dirty="0" smtClean="0">
                <a:ea typeface="宋体" panose="02010600030101010101" pitchFamily="2" charset="-122"/>
              </a:rPr>
              <a:t>.</a:t>
            </a:r>
          </a:p>
          <a:p>
            <a:pPr marL="0" indent="0" eaLnBrk="1" hangingPunct="1">
              <a:buNone/>
            </a:pPr>
            <a:r>
              <a:rPr lang="en-US" altLang="zh-CN" sz="2800" i="1" dirty="0" smtClean="0">
                <a:ea typeface="宋体" panose="02010600030101010101" pitchFamily="2" charset="-122"/>
              </a:rPr>
              <a:t> </a:t>
            </a:r>
            <a:r>
              <a:rPr lang="en-US" altLang="zh-CN" sz="2800" i="1" dirty="0" smtClean="0">
                <a:solidFill>
                  <a:srgbClr val="0000FF"/>
                </a:solidFill>
                <a:ea typeface="宋体" panose="02010600030101010101" pitchFamily="2" charset="-122"/>
              </a:rPr>
              <a:t>-- By </a:t>
            </a:r>
            <a:r>
              <a:rPr lang="en-US" altLang="zh-CN" sz="2800" i="1" dirty="0" err="1" smtClean="0">
                <a:solidFill>
                  <a:srgbClr val="0000FF"/>
                </a:solidFill>
                <a:ea typeface="宋体" panose="02010600030101010101" pitchFamily="2" charset="-122"/>
              </a:rPr>
              <a:t>D.H.Perkins</a:t>
            </a:r>
            <a:r>
              <a:rPr lang="en-US" altLang="zh-CN" sz="2800" i="1" dirty="0" smtClean="0">
                <a:solidFill>
                  <a:srgbClr val="0000FF"/>
                </a:solidFill>
                <a:ea typeface="宋体" panose="02010600030101010101" pitchFamily="2" charset="-122"/>
              </a:rPr>
              <a:t> in</a:t>
            </a:r>
          </a:p>
          <a:p>
            <a:pPr marL="0" indent="0" eaLnBrk="1" hangingPunct="1">
              <a:buNone/>
            </a:pPr>
            <a:r>
              <a:rPr lang="en-US" altLang="zh-CN" sz="2800" i="1" dirty="0" smtClean="0">
                <a:solidFill>
                  <a:srgbClr val="0000FF"/>
                </a:solidFill>
                <a:ea typeface="宋体" panose="02010600030101010101" pitchFamily="2" charset="-122"/>
              </a:rPr>
              <a:t>“Particle Astrophysics”</a:t>
            </a:r>
            <a:endParaRPr lang="zh-CN" altLang="en-US" sz="2800" i="1" dirty="0" smtClean="0">
              <a:solidFill>
                <a:srgbClr val="0000FF"/>
              </a:solidFill>
              <a:ea typeface="宋体" panose="02010600030101010101" pitchFamily="2" charset="-122"/>
            </a:endParaRPr>
          </a:p>
        </p:txBody>
      </p:sp>
      <p:grpSp>
        <p:nvGrpSpPr>
          <p:cNvPr id="2" name="组合 1"/>
          <p:cNvGrpSpPr/>
          <p:nvPr/>
        </p:nvGrpSpPr>
        <p:grpSpPr>
          <a:xfrm>
            <a:off x="265471" y="1513811"/>
            <a:ext cx="7216877" cy="4749337"/>
            <a:chOff x="1524000" y="1484314"/>
            <a:chExt cx="9144000" cy="5373687"/>
          </a:xfrm>
        </p:grpSpPr>
        <p:grpSp>
          <p:nvGrpSpPr>
            <p:cNvPr id="9220" name="Group 4"/>
            <p:cNvGrpSpPr>
              <a:grpSpLocks/>
            </p:cNvGrpSpPr>
            <p:nvPr/>
          </p:nvGrpSpPr>
          <p:grpSpPr bwMode="auto">
            <a:xfrm>
              <a:off x="1524000" y="1484314"/>
              <a:ext cx="9144000" cy="5373687"/>
              <a:chOff x="0" y="0"/>
              <a:chExt cx="3216" cy="2112"/>
            </a:xfrm>
          </p:grpSpPr>
          <p:sp>
            <p:nvSpPr>
              <p:cNvPr id="9223" name="Rectangle 5"/>
              <p:cNvSpPr>
                <a:spLocks noChangeArrowheads="1"/>
              </p:cNvSpPr>
              <p:nvPr/>
            </p:nvSpPr>
            <p:spPr bwMode="auto">
              <a:xfrm>
                <a:off x="0" y="0"/>
                <a:ext cx="3216" cy="211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endParaRPr lang="zh-CN" altLang="en-US">
                  <a:solidFill>
                    <a:srgbClr val="000000"/>
                  </a:solidFill>
                </a:endParaRPr>
              </a:p>
            </p:txBody>
          </p:sp>
          <p:pic>
            <p:nvPicPr>
              <p:cNvPr id="9224" name="Picture 6" descr="time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 y="96"/>
                <a:ext cx="3072" cy="1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1" name="Line 7"/>
            <p:cNvSpPr>
              <a:spLocks noChangeShapeType="1"/>
            </p:cNvSpPr>
            <p:nvPr/>
          </p:nvSpPr>
          <p:spPr bwMode="auto">
            <a:xfrm>
              <a:off x="5303838" y="4508500"/>
              <a:ext cx="5040312"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a typeface="宋体" panose="02010600030101010101" pitchFamily="2" charset="-122"/>
              </a:endParaRPr>
            </a:p>
          </p:txBody>
        </p:sp>
        <p:sp>
          <p:nvSpPr>
            <p:cNvPr id="9222" name="Line 8"/>
            <p:cNvSpPr>
              <a:spLocks noChangeShapeType="1"/>
            </p:cNvSpPr>
            <p:nvPr/>
          </p:nvSpPr>
          <p:spPr bwMode="auto">
            <a:xfrm>
              <a:off x="1919288" y="6381750"/>
              <a:ext cx="1439862"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a typeface="宋体" panose="02010600030101010101" pitchFamily="2" charset="-122"/>
              </a:endParaRPr>
            </a:p>
          </p:txBody>
        </p:sp>
      </p:grpSp>
    </p:spTree>
    <p:extLst>
      <p:ext uri="{BB962C8B-B14F-4D97-AF65-F5344CB8AC3E}">
        <p14:creationId xmlns:p14="http://schemas.microsoft.com/office/powerpoint/2010/main" val="23297750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idx="4294967295"/>
          </p:nvPr>
        </p:nvSpPr>
        <p:spPr>
          <a:xfrm>
            <a:off x="289366" y="171451"/>
            <a:ext cx="6141595" cy="2447925"/>
          </a:xfrm>
        </p:spPr>
        <p:txBody>
          <a:bodyPr/>
          <a:lstStyle/>
          <a:p>
            <a:pPr algn="l" eaLnBrk="1" hangingPunct="1"/>
            <a:r>
              <a:rPr lang="en-US" altLang="zh-CN" sz="3200" b="1" dirty="0" smtClean="0">
                <a:solidFill>
                  <a:srgbClr val="0000FF"/>
                </a:solidFill>
              </a:rPr>
              <a:t>3 anisotropy components</a:t>
            </a:r>
            <a:r>
              <a:rPr lang="zh-CN" altLang="en-US" sz="3200" b="1" dirty="0" smtClean="0">
                <a:solidFill>
                  <a:srgbClr val="0000FF"/>
                </a:solidFill>
              </a:rPr>
              <a:t>，</a:t>
            </a:r>
            <a:r>
              <a:rPr lang="en-US" altLang="zh-CN" sz="3200" b="1" dirty="0">
                <a:solidFill>
                  <a:srgbClr val="0000FF"/>
                </a:solidFill>
              </a:rPr>
              <a:t/>
            </a:r>
            <a:br>
              <a:rPr lang="en-US" altLang="zh-CN" sz="3200" b="1" dirty="0">
                <a:solidFill>
                  <a:srgbClr val="0000FF"/>
                </a:solidFill>
              </a:rPr>
            </a:br>
            <a:r>
              <a:rPr lang="en-US" altLang="zh-CN" sz="3200" b="1" dirty="0" smtClean="0">
                <a:solidFill>
                  <a:srgbClr val="0000FF"/>
                </a:solidFill>
              </a:rPr>
              <a:t>some are</a:t>
            </a:r>
            <a:r>
              <a:rPr lang="zh-CN" altLang="en-US" sz="3200" b="1" dirty="0" smtClean="0">
                <a:solidFill>
                  <a:srgbClr val="0000FF"/>
                </a:solidFill>
              </a:rPr>
              <a:t> </a:t>
            </a:r>
            <a:r>
              <a:rPr lang="en-US" altLang="zh-CN" sz="3200" b="1" dirty="0" smtClean="0">
                <a:solidFill>
                  <a:srgbClr val="0000FF"/>
                </a:solidFill>
              </a:rPr>
              <a:t>global CRs motions</a:t>
            </a:r>
            <a:r>
              <a:rPr lang="zh-CN" altLang="en-US" sz="3200" b="1" dirty="0" smtClean="0">
                <a:solidFill>
                  <a:srgbClr val="0000FF"/>
                </a:solidFill>
              </a:rPr>
              <a:t>？</a:t>
            </a:r>
            <a:r>
              <a:rPr lang="en-US" altLang="zh-CN" sz="3200" b="1" dirty="0" smtClean="0">
                <a:solidFill>
                  <a:srgbClr val="0000FF"/>
                </a:solidFill>
              </a:rPr>
              <a:t/>
            </a:r>
            <a:br>
              <a:rPr lang="en-US" altLang="zh-CN" sz="3200" b="1" dirty="0" smtClean="0">
                <a:solidFill>
                  <a:srgbClr val="0000FF"/>
                </a:solidFill>
              </a:rPr>
            </a:br>
            <a:r>
              <a:rPr lang="en-US" altLang="zh-CN" sz="3200" b="1" dirty="0" smtClean="0">
                <a:solidFill>
                  <a:srgbClr val="000000"/>
                </a:solidFill>
              </a:rPr>
              <a:t>Assume</a:t>
            </a:r>
            <a:r>
              <a:rPr lang="zh-CN" altLang="en-US" sz="3200" b="1" dirty="0" smtClean="0">
                <a:solidFill>
                  <a:srgbClr val="000000"/>
                </a:solidFill>
              </a:rPr>
              <a:t> </a:t>
            </a:r>
            <a:r>
              <a:rPr lang="en-US" altLang="zh-CN" sz="3200" b="1" dirty="0" smtClean="0">
                <a:solidFill>
                  <a:srgbClr val="000000"/>
                </a:solidFill>
              </a:rPr>
              <a:t>all</a:t>
            </a:r>
            <a:r>
              <a:rPr lang="zh-CN" altLang="en-US" sz="3200" b="1" dirty="0" smtClean="0">
                <a:solidFill>
                  <a:srgbClr val="000000"/>
                </a:solidFill>
              </a:rPr>
              <a:t> </a:t>
            </a:r>
            <a:r>
              <a:rPr lang="en-US" altLang="zh-CN" sz="3200" b="1" dirty="0" smtClean="0">
                <a:solidFill>
                  <a:srgbClr val="000000"/>
                </a:solidFill>
              </a:rPr>
              <a:t>are</a:t>
            </a:r>
            <a:r>
              <a:rPr lang="zh-CN" altLang="en-US" sz="3200" b="1" dirty="0" smtClean="0">
                <a:solidFill>
                  <a:srgbClr val="000000"/>
                </a:solidFill>
              </a:rPr>
              <a:t> </a:t>
            </a:r>
            <a:r>
              <a:rPr lang="en-US" altLang="zh-CN" sz="3200" b="1" dirty="0" smtClean="0">
                <a:solidFill>
                  <a:srgbClr val="000000"/>
                </a:solidFill>
              </a:rPr>
              <a:t>global</a:t>
            </a:r>
            <a:r>
              <a:rPr lang="zh-CN" altLang="en-US" sz="3200" b="1" dirty="0" smtClean="0">
                <a:solidFill>
                  <a:srgbClr val="000000"/>
                </a:solidFill>
              </a:rPr>
              <a:t>，</a:t>
            </a:r>
            <a:r>
              <a:rPr lang="en-US" altLang="zh-CN" sz="3200" b="1" dirty="0" smtClean="0">
                <a:solidFill>
                  <a:srgbClr val="000000"/>
                </a:solidFill>
              </a:rPr>
              <a:t>the electricity currents</a:t>
            </a:r>
            <a:r>
              <a:rPr lang="en-US" altLang="zh-CN" sz="3200" b="1" dirty="0"/>
              <a:t/>
            </a:r>
            <a:br>
              <a:rPr lang="en-US" altLang="zh-CN" sz="3200" b="1" dirty="0"/>
            </a:br>
            <a:r>
              <a:rPr lang="en-US" altLang="zh-CN" sz="3200" b="1" dirty="0" smtClean="0"/>
              <a:t>=〉</a:t>
            </a:r>
            <a:r>
              <a:rPr lang="en-US" altLang="zh-CN" sz="3200" b="1" dirty="0" smtClean="0">
                <a:solidFill>
                  <a:srgbClr val="000000"/>
                </a:solidFill>
              </a:rPr>
              <a:t>global magnetic field</a:t>
            </a:r>
            <a:endParaRPr lang="en-US" altLang="zh-CN" sz="3200" b="1" dirty="0">
              <a:solidFill>
                <a:srgbClr val="FF0000"/>
              </a:solidFill>
            </a:endParaRPr>
          </a:p>
        </p:txBody>
      </p:sp>
      <p:pic>
        <p:nvPicPr>
          <p:cNvPr id="261123" name="Picture 3" descr="磁力线"/>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a:xfrm>
            <a:off x="6315465" y="3831220"/>
            <a:ext cx="4079486" cy="3010906"/>
          </a:xfrm>
          <a:noFill/>
        </p:spPr>
      </p:pic>
      <p:grpSp>
        <p:nvGrpSpPr>
          <p:cNvPr id="261124" name="Group 4"/>
          <p:cNvGrpSpPr>
            <a:grpSpLocks noChangeAspect="1"/>
          </p:cNvGrpSpPr>
          <p:nvPr/>
        </p:nvGrpSpPr>
        <p:grpSpPr bwMode="auto">
          <a:xfrm>
            <a:off x="1754188" y="3536950"/>
            <a:ext cx="3886200" cy="3276600"/>
            <a:chOff x="0" y="0"/>
            <a:chExt cx="2448" cy="2064"/>
          </a:xfrm>
        </p:grpSpPr>
        <p:pic>
          <p:nvPicPr>
            <p:cNvPr id="261139" name="Picture 5" descr="gal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288"/>
              <a:ext cx="2448" cy="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40" name="Picture 6"/>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2" y="0"/>
              <a:ext cx="2064" cy="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1125" name="Text Box 7"/>
          <p:cNvSpPr txBox="1">
            <a:spLocks noChangeArrowheads="1"/>
          </p:cNvSpPr>
          <p:nvPr/>
        </p:nvSpPr>
        <p:spPr bwMode="auto">
          <a:xfrm>
            <a:off x="1853869" y="2817767"/>
            <a:ext cx="3709987" cy="646331"/>
          </a:xfrm>
          <a:prstGeom prst="rect">
            <a:avLst/>
          </a:prstGeom>
          <a:noFill/>
          <a:ln w="9525">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4000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4572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5715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sz="1800" b="1" dirty="0" smtClean="0">
                <a:solidFill>
                  <a:srgbClr val="FF33CC"/>
                </a:solidFill>
              </a:rPr>
              <a:t>Galactic halo magnetic field observed by astronomer</a:t>
            </a:r>
            <a:endParaRPr lang="zh-CN" altLang="en-US" sz="1800" b="1" dirty="0">
              <a:solidFill>
                <a:srgbClr val="FF33CC"/>
              </a:solidFill>
            </a:endParaRPr>
          </a:p>
        </p:txBody>
      </p:sp>
      <p:sp>
        <p:nvSpPr>
          <p:cNvPr id="261126" name="Text Box 8"/>
          <p:cNvSpPr txBox="1">
            <a:spLocks noChangeArrowheads="1"/>
          </p:cNvSpPr>
          <p:nvPr/>
        </p:nvSpPr>
        <p:spPr bwMode="auto">
          <a:xfrm>
            <a:off x="6250779" y="2601798"/>
            <a:ext cx="4538665" cy="1200329"/>
          </a:xfrm>
          <a:prstGeom prst="rect">
            <a:avLst/>
          </a:prstGeom>
          <a:noFill/>
          <a:ln w="9525">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4000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4572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5715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Tx/>
              <a:buNone/>
            </a:pPr>
            <a:r>
              <a:rPr lang="en-US" altLang="zh-CN" b="1" dirty="0" smtClean="0">
                <a:solidFill>
                  <a:srgbClr val="FF33CC"/>
                </a:solidFill>
              </a:rPr>
              <a:t>Up</a:t>
            </a:r>
            <a:r>
              <a:rPr lang="zh-CN" altLang="en-US" b="1" dirty="0" smtClean="0">
                <a:solidFill>
                  <a:srgbClr val="FF33CC"/>
                </a:solidFill>
              </a:rPr>
              <a:t>：</a:t>
            </a:r>
            <a:r>
              <a:rPr lang="en-US" altLang="zh-CN" b="1" dirty="0" smtClean="0">
                <a:solidFill>
                  <a:srgbClr val="FF33CC"/>
                </a:solidFill>
              </a:rPr>
              <a:t>CRs anisotropies</a:t>
            </a:r>
            <a:r>
              <a:rPr lang="en-US" altLang="zh-CN" b="1" dirty="0">
                <a:solidFill>
                  <a:srgbClr val="FF33CC"/>
                </a:solidFill>
                <a:latin typeface="Times New Roman" panose="02020603050405020304" pitchFamily="18" charset="0"/>
                <a:cs typeface="Times New Roman" panose="02020603050405020304" pitchFamily="18" charset="0"/>
              </a:rPr>
              <a:t>;</a:t>
            </a:r>
            <a:endParaRPr lang="en-US" altLang="zh-CN" b="1" dirty="0" smtClean="0">
              <a:solidFill>
                <a:srgbClr val="FF33CC"/>
              </a:solidFill>
              <a:latin typeface="Times New Roman" panose="02020603050405020304" pitchFamily="18" charset="0"/>
              <a:cs typeface="Times New Roman" panose="02020603050405020304" pitchFamily="18" charset="0"/>
            </a:endParaRPr>
          </a:p>
          <a:p>
            <a:pPr fontAlgn="base">
              <a:spcBef>
                <a:spcPct val="0"/>
              </a:spcBef>
              <a:spcAft>
                <a:spcPct val="0"/>
              </a:spcAft>
              <a:buFontTx/>
              <a:buNone/>
            </a:pPr>
            <a:r>
              <a:rPr lang="en-US" altLang="zh-CN" b="1" dirty="0">
                <a:solidFill>
                  <a:srgbClr val="FF33CC"/>
                </a:solidFill>
                <a:latin typeface="Times New Roman" panose="02020603050405020304" pitchFamily="18" charset="0"/>
                <a:cs typeface="Times New Roman" panose="02020603050405020304" pitchFamily="18" charset="0"/>
              </a:rPr>
              <a:t>D</a:t>
            </a:r>
            <a:r>
              <a:rPr lang="en-US" altLang="zh-CN" b="1" dirty="0" smtClean="0">
                <a:solidFill>
                  <a:srgbClr val="FF33CC"/>
                </a:solidFill>
                <a:latin typeface="Times New Roman" panose="02020603050405020304" pitchFamily="18" charset="0"/>
                <a:cs typeface="Times New Roman" panose="02020603050405020304" pitchFamily="18" charset="0"/>
              </a:rPr>
              <a:t>own</a:t>
            </a:r>
            <a:r>
              <a:rPr lang="zh-CN" altLang="en-US" b="1" dirty="0" smtClean="0">
                <a:solidFill>
                  <a:srgbClr val="FF33CC"/>
                </a:solidFill>
                <a:latin typeface="Times New Roman" panose="02020603050405020304" pitchFamily="18" charset="0"/>
                <a:cs typeface="Times New Roman" panose="02020603050405020304" pitchFamily="18" charset="0"/>
              </a:rPr>
              <a:t>：</a:t>
            </a:r>
            <a:r>
              <a:rPr lang="en-US" altLang="zh-CN" b="1" dirty="0" smtClean="0">
                <a:solidFill>
                  <a:srgbClr val="FF33CC"/>
                </a:solidFill>
                <a:latin typeface="Times New Roman" panose="02020603050405020304" pitchFamily="18" charset="0"/>
                <a:cs typeface="Times New Roman" panose="02020603050405020304" pitchFamily="18" charset="0"/>
              </a:rPr>
              <a:t>calculated magnetic field</a:t>
            </a:r>
            <a:r>
              <a:rPr lang="zh-CN" altLang="en-US" b="1" dirty="0" smtClean="0">
                <a:solidFill>
                  <a:srgbClr val="FF33CC"/>
                </a:solidFill>
                <a:latin typeface="Times New Roman" panose="02020603050405020304" pitchFamily="18" charset="0"/>
                <a:cs typeface="Times New Roman" panose="02020603050405020304" pitchFamily="18" charset="0"/>
              </a:rPr>
              <a:t>；</a:t>
            </a:r>
            <a:r>
              <a:rPr lang="en-US" altLang="zh-CN" b="1" dirty="0" smtClean="0">
                <a:solidFill>
                  <a:srgbClr val="FF33CC"/>
                </a:solidFill>
                <a:latin typeface="Times New Roman" panose="02020603050405020304" pitchFamily="18" charset="0"/>
                <a:cs typeface="Times New Roman" panose="02020603050405020304" pitchFamily="18" charset="0"/>
              </a:rPr>
              <a:t> </a:t>
            </a:r>
          </a:p>
          <a:p>
            <a:pPr fontAlgn="base">
              <a:spcBef>
                <a:spcPct val="0"/>
              </a:spcBef>
              <a:spcAft>
                <a:spcPct val="0"/>
              </a:spcAft>
              <a:buFontTx/>
              <a:buNone/>
            </a:pPr>
            <a:r>
              <a:rPr lang="en-US" altLang="zh-CN" b="1" kern="0" dirty="0" smtClean="0">
                <a:solidFill>
                  <a:srgbClr val="000000"/>
                </a:solidFill>
              </a:rPr>
              <a:t>Qu et al., </a:t>
            </a:r>
            <a:r>
              <a:rPr lang="en-US" altLang="zh-CN" b="1" kern="0" dirty="0" err="1" smtClean="0">
                <a:solidFill>
                  <a:srgbClr val="000000"/>
                </a:solidFill>
              </a:rPr>
              <a:t>ApJ</a:t>
            </a:r>
            <a:r>
              <a:rPr lang="en-US" altLang="zh-CN" b="1" kern="0" dirty="0">
                <a:solidFill>
                  <a:srgbClr val="000000"/>
                </a:solidFill>
              </a:rPr>
              <a:t>, 750, L17 </a:t>
            </a:r>
            <a:r>
              <a:rPr lang="en-US" altLang="zh-CN" b="1" kern="0" dirty="0" smtClean="0">
                <a:solidFill>
                  <a:srgbClr val="000000"/>
                </a:solidFill>
              </a:rPr>
              <a:t>2012</a:t>
            </a:r>
            <a:endParaRPr lang="zh-CN" altLang="en-US" b="1" kern="0" dirty="0">
              <a:solidFill>
                <a:srgbClr val="000000"/>
              </a:solidFill>
            </a:endParaRPr>
          </a:p>
        </p:txBody>
      </p:sp>
      <p:grpSp>
        <p:nvGrpSpPr>
          <p:cNvPr id="261127" name="Group 9"/>
          <p:cNvGrpSpPr>
            <a:grpSpLocks/>
          </p:cNvGrpSpPr>
          <p:nvPr/>
        </p:nvGrpSpPr>
        <p:grpSpPr bwMode="auto">
          <a:xfrm>
            <a:off x="6503986" y="610326"/>
            <a:ext cx="4032250" cy="1838325"/>
            <a:chOff x="0" y="0"/>
            <a:chExt cx="2540" cy="1158"/>
          </a:xfrm>
        </p:grpSpPr>
        <p:pic>
          <p:nvPicPr>
            <p:cNvPr id="261129" name="Picture 7" descr="112601972430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2540" cy="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130" name="Line 8"/>
            <p:cNvSpPr>
              <a:spLocks noChangeShapeType="1"/>
            </p:cNvSpPr>
            <p:nvPr/>
          </p:nvSpPr>
          <p:spPr bwMode="auto">
            <a:xfrm flipV="1">
              <a:off x="1905" y="363"/>
              <a:ext cx="0" cy="363"/>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1" name="Line 9"/>
            <p:cNvSpPr>
              <a:spLocks noChangeShapeType="1"/>
            </p:cNvSpPr>
            <p:nvPr/>
          </p:nvSpPr>
          <p:spPr bwMode="auto">
            <a:xfrm flipH="1">
              <a:off x="1950" y="590"/>
              <a:ext cx="227" cy="136"/>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2" name="Line 10"/>
            <p:cNvSpPr>
              <a:spLocks noChangeShapeType="1"/>
            </p:cNvSpPr>
            <p:nvPr/>
          </p:nvSpPr>
          <p:spPr bwMode="auto">
            <a:xfrm flipV="1">
              <a:off x="1723" y="771"/>
              <a:ext cx="182" cy="46"/>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3" name="Line 11"/>
            <p:cNvSpPr>
              <a:spLocks noChangeShapeType="1"/>
            </p:cNvSpPr>
            <p:nvPr/>
          </p:nvSpPr>
          <p:spPr bwMode="auto">
            <a:xfrm flipV="1">
              <a:off x="725" y="0"/>
              <a:ext cx="0" cy="318"/>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4" name="Line 12"/>
            <p:cNvSpPr>
              <a:spLocks noChangeShapeType="1"/>
            </p:cNvSpPr>
            <p:nvPr/>
          </p:nvSpPr>
          <p:spPr bwMode="auto">
            <a:xfrm flipH="1">
              <a:off x="725" y="227"/>
              <a:ext cx="182" cy="91"/>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5" name="Line 13"/>
            <p:cNvSpPr>
              <a:spLocks noChangeShapeType="1"/>
            </p:cNvSpPr>
            <p:nvPr/>
          </p:nvSpPr>
          <p:spPr bwMode="auto">
            <a:xfrm flipV="1">
              <a:off x="499" y="318"/>
              <a:ext cx="182" cy="181"/>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6" name="Line 14"/>
            <p:cNvSpPr>
              <a:spLocks noChangeShapeType="1"/>
            </p:cNvSpPr>
            <p:nvPr/>
          </p:nvSpPr>
          <p:spPr bwMode="auto">
            <a:xfrm flipV="1">
              <a:off x="1088" y="635"/>
              <a:ext cx="0" cy="363"/>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7" name="Line 15"/>
            <p:cNvSpPr>
              <a:spLocks noChangeShapeType="1"/>
            </p:cNvSpPr>
            <p:nvPr/>
          </p:nvSpPr>
          <p:spPr bwMode="auto">
            <a:xfrm flipH="1" flipV="1">
              <a:off x="1088" y="998"/>
              <a:ext cx="226" cy="45"/>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sp>
          <p:nvSpPr>
            <p:cNvPr id="261138" name="Line 16"/>
            <p:cNvSpPr>
              <a:spLocks noChangeShapeType="1"/>
            </p:cNvSpPr>
            <p:nvPr/>
          </p:nvSpPr>
          <p:spPr bwMode="auto">
            <a:xfrm>
              <a:off x="861" y="953"/>
              <a:ext cx="181" cy="45"/>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endParaRPr>
            </a:p>
          </p:txBody>
        </p:sp>
      </p:grpSp>
      <p:sp>
        <p:nvSpPr>
          <p:cNvPr id="2" name="矩形 1"/>
          <p:cNvSpPr/>
          <p:nvPr/>
        </p:nvSpPr>
        <p:spPr>
          <a:xfrm>
            <a:off x="6553322" y="197432"/>
            <a:ext cx="3933577" cy="369332"/>
          </a:xfrm>
          <a:prstGeom prst="rect">
            <a:avLst/>
          </a:prstGeom>
        </p:spPr>
        <p:txBody>
          <a:bodyPr wrap="none">
            <a:spAutoFit/>
          </a:bodyPr>
          <a:lstStyle/>
          <a:p>
            <a:r>
              <a:rPr lang="en-US" altLang="zh-CN" b="1" dirty="0" smtClean="0">
                <a:solidFill>
                  <a:srgbClr val="0000FF"/>
                </a:solidFill>
              </a:rPr>
              <a:t>By Applying Copernicus’ principle</a:t>
            </a:r>
            <a:endParaRPr lang="zh-CN" altLang="en-US" b="1" dirty="0">
              <a:solidFill>
                <a:srgbClr val="0000FF"/>
              </a:solidFill>
            </a:endParaRPr>
          </a:p>
        </p:txBody>
      </p:sp>
    </p:spTree>
    <p:extLst>
      <p:ext uri="{BB962C8B-B14F-4D97-AF65-F5344CB8AC3E}">
        <p14:creationId xmlns:p14="http://schemas.microsoft.com/office/powerpoint/2010/main" val="37359281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60204" y="2296464"/>
            <a:ext cx="619080" cy="369332"/>
          </a:xfrm>
          <a:prstGeom prst="rect">
            <a:avLst/>
          </a:prstGeom>
          <a:noFill/>
        </p:spPr>
        <p:txBody>
          <a:bodyPr wrap="none" rtlCol="0">
            <a:spAutoFit/>
          </a:bodyPr>
          <a:lstStyle/>
          <a:p>
            <a:pPr fontAlgn="base">
              <a:spcBef>
                <a:spcPct val="0"/>
              </a:spcBef>
              <a:spcAft>
                <a:spcPct val="0"/>
              </a:spcAft>
            </a:pPr>
            <a:r>
              <a:rPr lang="en-US" altLang="zh-CN" b="1" dirty="0">
                <a:solidFill>
                  <a:srgbClr val="000000"/>
                </a:solidFill>
              </a:rPr>
              <a:t>180</a:t>
            </a:r>
            <a:r>
              <a:rPr lang="en-US" altLang="zh-CN" b="1" baseline="30000" dirty="0">
                <a:solidFill>
                  <a:srgbClr val="000000"/>
                </a:solidFill>
              </a:rPr>
              <a:t>o</a:t>
            </a:r>
            <a:endParaRPr lang="zh-CN" altLang="en-US" b="1" baseline="30000" dirty="0">
              <a:solidFill>
                <a:srgbClr val="000000"/>
              </a:solidFill>
            </a:endParaRPr>
          </a:p>
        </p:txBody>
      </p:sp>
      <p:sp>
        <p:nvSpPr>
          <p:cNvPr id="7" name="TextBox 6"/>
          <p:cNvSpPr txBox="1"/>
          <p:nvPr/>
        </p:nvSpPr>
        <p:spPr>
          <a:xfrm>
            <a:off x="10998534" y="2261938"/>
            <a:ext cx="829073" cy="369332"/>
          </a:xfrm>
          <a:prstGeom prst="rect">
            <a:avLst/>
          </a:prstGeom>
          <a:noFill/>
        </p:spPr>
        <p:txBody>
          <a:bodyPr wrap="none" rtlCol="0">
            <a:spAutoFit/>
          </a:bodyPr>
          <a:lstStyle/>
          <a:p>
            <a:pPr fontAlgn="base">
              <a:spcBef>
                <a:spcPct val="0"/>
              </a:spcBef>
              <a:spcAft>
                <a:spcPct val="0"/>
              </a:spcAft>
            </a:pPr>
            <a:r>
              <a:rPr lang="en-US" altLang="zh-CN" b="1" dirty="0" smtClean="0">
                <a:solidFill>
                  <a:srgbClr val="000000"/>
                </a:solidFill>
              </a:rPr>
              <a:t>(-180</a:t>
            </a:r>
            <a:r>
              <a:rPr lang="en-US" altLang="zh-CN" b="1" baseline="30000" dirty="0" smtClean="0">
                <a:solidFill>
                  <a:srgbClr val="000000"/>
                </a:solidFill>
              </a:rPr>
              <a:t>o</a:t>
            </a:r>
            <a:r>
              <a:rPr lang="en-US" altLang="zh-CN" b="1" dirty="0" smtClean="0">
                <a:solidFill>
                  <a:srgbClr val="000000"/>
                </a:solidFill>
              </a:rPr>
              <a:t>)</a:t>
            </a:r>
            <a:endParaRPr lang="zh-CN" altLang="en-US" b="1" dirty="0">
              <a:solidFill>
                <a:srgbClr val="000000"/>
              </a:solidFill>
            </a:endParaRPr>
          </a:p>
        </p:txBody>
      </p:sp>
      <p:grpSp>
        <p:nvGrpSpPr>
          <p:cNvPr id="5" name="组合 4"/>
          <p:cNvGrpSpPr/>
          <p:nvPr/>
        </p:nvGrpSpPr>
        <p:grpSpPr>
          <a:xfrm>
            <a:off x="2537456" y="807718"/>
            <a:ext cx="7117088" cy="3845565"/>
            <a:chOff x="2209792" y="1041395"/>
            <a:chExt cx="7772416" cy="493777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792" y="1041395"/>
              <a:ext cx="7772416" cy="4937770"/>
            </a:xfrm>
            <a:prstGeom prst="rect">
              <a:avLst/>
            </a:prstGeom>
          </p:spPr>
        </p:pic>
        <p:sp>
          <p:nvSpPr>
            <p:cNvPr id="8" name="TextBox 7"/>
            <p:cNvSpPr txBox="1"/>
            <p:nvPr/>
          </p:nvSpPr>
          <p:spPr>
            <a:xfrm>
              <a:off x="2414830" y="1340748"/>
              <a:ext cx="1448923" cy="369332"/>
            </a:xfrm>
            <a:prstGeom prst="rect">
              <a:avLst/>
            </a:prstGeom>
            <a:solidFill>
              <a:schemeClr val="bg1"/>
            </a:solidFill>
          </p:spPr>
          <p:txBody>
            <a:bodyPr wrap="none" rtlCol="0">
              <a:spAutoFit/>
            </a:bodyPr>
            <a:lstStyle/>
            <a:p>
              <a:r>
                <a:rPr lang="en-US" altLang="zh-CN" b="1" dirty="0">
                  <a:solidFill>
                    <a:prstClr val="black"/>
                  </a:solidFill>
                </a:rPr>
                <a:t>Tibet III 1PeV</a:t>
              </a:r>
              <a:endParaRPr lang="zh-CN" altLang="en-US" b="1" dirty="0">
                <a:solidFill>
                  <a:prstClr val="black"/>
                </a:solidFill>
              </a:endParaRPr>
            </a:p>
          </p:txBody>
        </p:sp>
        <p:sp>
          <p:nvSpPr>
            <p:cNvPr id="9" name="TextBox 8"/>
            <p:cNvSpPr txBox="1"/>
            <p:nvPr/>
          </p:nvSpPr>
          <p:spPr>
            <a:xfrm>
              <a:off x="2418614" y="4662408"/>
              <a:ext cx="1517147" cy="369332"/>
            </a:xfrm>
            <a:prstGeom prst="rect">
              <a:avLst/>
            </a:prstGeom>
            <a:solidFill>
              <a:schemeClr val="bg1"/>
            </a:solidFill>
          </p:spPr>
          <p:txBody>
            <a:bodyPr wrap="none" rtlCol="0">
              <a:spAutoFit/>
            </a:bodyPr>
            <a:lstStyle/>
            <a:p>
              <a:r>
                <a:rPr lang="en-US" altLang="zh-CN" b="1" dirty="0" err="1">
                  <a:solidFill>
                    <a:prstClr val="black"/>
                  </a:solidFill>
                </a:rPr>
                <a:t>IceTop</a:t>
              </a:r>
              <a:r>
                <a:rPr lang="en-US" altLang="zh-CN" b="1" dirty="0">
                  <a:solidFill>
                    <a:prstClr val="black"/>
                  </a:solidFill>
                </a:rPr>
                <a:t> 1.6PeV</a:t>
              </a:r>
              <a:endParaRPr lang="zh-CN" altLang="en-US" b="1" dirty="0">
                <a:solidFill>
                  <a:prstClr val="black"/>
                </a:solidFill>
              </a:endParaRPr>
            </a:p>
          </p:txBody>
        </p:sp>
      </p:grpSp>
      <p:sp>
        <p:nvSpPr>
          <p:cNvPr id="10" name="TextBox 9"/>
          <p:cNvSpPr txBox="1"/>
          <p:nvPr/>
        </p:nvSpPr>
        <p:spPr>
          <a:xfrm>
            <a:off x="4923552" y="4346914"/>
            <a:ext cx="2531270" cy="369332"/>
          </a:xfrm>
          <a:prstGeom prst="rect">
            <a:avLst/>
          </a:prstGeom>
          <a:noFill/>
        </p:spPr>
        <p:txBody>
          <a:bodyPr wrap="none" rtlCol="0">
            <a:spAutoFit/>
          </a:bodyPr>
          <a:lstStyle/>
          <a:p>
            <a:r>
              <a:rPr lang="en-US" altLang="zh-CN" dirty="0">
                <a:solidFill>
                  <a:prstClr val="black"/>
                </a:solidFill>
              </a:rPr>
              <a:t>Relative Intensity [x10</a:t>
            </a:r>
            <a:r>
              <a:rPr lang="en-US" altLang="zh-CN" baseline="30000" dirty="0">
                <a:solidFill>
                  <a:prstClr val="black"/>
                </a:solidFill>
              </a:rPr>
              <a:t>-3</a:t>
            </a:r>
            <a:r>
              <a:rPr lang="en-US" altLang="zh-CN" dirty="0">
                <a:solidFill>
                  <a:prstClr val="black"/>
                </a:solidFill>
              </a:rPr>
              <a:t>]</a:t>
            </a:r>
            <a:endParaRPr lang="zh-CN" altLang="en-US" dirty="0">
              <a:solidFill>
                <a:prstClr val="black"/>
              </a:solidFill>
            </a:endParaRPr>
          </a:p>
        </p:txBody>
      </p:sp>
      <p:sp>
        <p:nvSpPr>
          <p:cNvPr id="4" name="TextBox 3"/>
          <p:cNvSpPr txBox="1"/>
          <p:nvPr/>
        </p:nvSpPr>
        <p:spPr>
          <a:xfrm>
            <a:off x="0" y="70028"/>
            <a:ext cx="12192000" cy="1046440"/>
          </a:xfrm>
          <a:prstGeom prst="rect">
            <a:avLst/>
          </a:prstGeom>
          <a:noFill/>
        </p:spPr>
        <p:txBody>
          <a:bodyPr wrap="square" rtlCol="0">
            <a:spAutoFit/>
          </a:bodyPr>
          <a:lstStyle/>
          <a:p>
            <a:pPr algn="ctr"/>
            <a:r>
              <a:rPr lang="en-US" altLang="zh-CN" sz="4400" b="1" dirty="0" err="1" smtClean="0">
                <a:solidFill>
                  <a:prstClr val="black"/>
                </a:solidFill>
                <a:latin typeface="Comic Sans MS" pitchFamily="66" charset="0"/>
              </a:rPr>
              <a:t>PeV</a:t>
            </a:r>
            <a:r>
              <a:rPr lang="en-US" altLang="zh-CN" sz="4400" b="1" dirty="0" smtClean="0">
                <a:solidFill>
                  <a:prstClr val="black"/>
                </a:solidFill>
                <a:latin typeface="Comic Sans MS" pitchFamily="66" charset="0"/>
              </a:rPr>
              <a:t> CRs </a:t>
            </a:r>
            <a:r>
              <a:rPr lang="en-US" altLang="zh-CN" sz="4400" b="1" dirty="0">
                <a:solidFill>
                  <a:prstClr val="black"/>
                </a:solidFill>
                <a:latin typeface="Comic Sans MS" pitchFamily="66" charset="0"/>
              </a:rPr>
              <a:t>anisotropy in Galactic coordinate</a:t>
            </a:r>
          </a:p>
          <a:p>
            <a:pPr algn="ctr"/>
            <a:endParaRPr lang="zh-CN" altLang="en-US" dirty="0">
              <a:solidFill>
                <a:prstClr val="black"/>
              </a:solidFill>
            </a:endParaRPr>
          </a:p>
        </p:txBody>
      </p:sp>
      <p:sp>
        <p:nvSpPr>
          <p:cNvPr id="11" name="弧形 10"/>
          <p:cNvSpPr/>
          <p:nvPr/>
        </p:nvSpPr>
        <p:spPr>
          <a:xfrm rot="10145533">
            <a:off x="1948657" y="2789461"/>
            <a:ext cx="6472433" cy="3568292"/>
          </a:xfrm>
          <a:prstGeom prst="arc">
            <a:avLst/>
          </a:prstGeom>
          <a:ln w="38100">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箭头连接符 12"/>
          <p:cNvCxnSpPr/>
          <p:nvPr/>
        </p:nvCxnSpPr>
        <p:spPr>
          <a:xfrm flipH="1">
            <a:off x="3114712" y="5186022"/>
            <a:ext cx="1425171" cy="75151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618685" y="5025605"/>
            <a:ext cx="723275" cy="646331"/>
          </a:xfrm>
          <a:prstGeom prst="rect">
            <a:avLst/>
          </a:prstGeom>
          <a:noFill/>
        </p:spPr>
        <p:txBody>
          <a:bodyPr wrap="none" rtlCol="0">
            <a:spAutoFit/>
          </a:bodyPr>
          <a:lstStyle/>
          <a:p>
            <a:r>
              <a:rPr lang="en-US" altLang="zh-CN" sz="3600" b="1" dirty="0" smtClean="0"/>
              <a:t>GC</a:t>
            </a:r>
            <a:endParaRPr lang="zh-CN" altLang="en-US" sz="3600" b="1" dirty="0"/>
          </a:p>
        </p:txBody>
      </p:sp>
      <p:sp>
        <p:nvSpPr>
          <p:cNvPr id="15" name="文本框 14"/>
          <p:cNvSpPr txBox="1"/>
          <p:nvPr/>
        </p:nvSpPr>
        <p:spPr>
          <a:xfrm>
            <a:off x="1717267" y="5937538"/>
            <a:ext cx="899605" cy="646331"/>
          </a:xfrm>
          <a:prstGeom prst="rect">
            <a:avLst/>
          </a:prstGeom>
          <a:noFill/>
        </p:spPr>
        <p:txBody>
          <a:bodyPr wrap="none" rtlCol="0">
            <a:spAutoFit/>
          </a:bodyPr>
          <a:lstStyle/>
          <a:p>
            <a:r>
              <a:rPr lang="en-US" altLang="zh-CN" sz="3600" b="1" dirty="0" smtClean="0"/>
              <a:t>Sun</a:t>
            </a:r>
            <a:endParaRPr lang="zh-CN" altLang="en-US" sz="3600" b="1" dirty="0"/>
          </a:p>
        </p:txBody>
      </p:sp>
      <p:sp>
        <p:nvSpPr>
          <p:cNvPr id="2" name="椭圆 1"/>
          <p:cNvSpPr/>
          <p:nvPr/>
        </p:nvSpPr>
        <p:spPr>
          <a:xfrm>
            <a:off x="2480348" y="5810068"/>
            <a:ext cx="497840" cy="45063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754423" y="2123440"/>
            <a:ext cx="723275" cy="646331"/>
          </a:xfrm>
          <a:prstGeom prst="rect">
            <a:avLst/>
          </a:prstGeom>
          <a:noFill/>
        </p:spPr>
        <p:txBody>
          <a:bodyPr wrap="none" rtlCol="0">
            <a:spAutoFit/>
          </a:bodyPr>
          <a:lstStyle/>
          <a:p>
            <a:r>
              <a:rPr lang="en-US" altLang="zh-CN" sz="3600" b="1" dirty="0" smtClean="0"/>
              <a:t>GC</a:t>
            </a:r>
            <a:endParaRPr lang="zh-CN" altLang="en-US" sz="3600" b="1" dirty="0"/>
          </a:p>
        </p:txBody>
      </p:sp>
      <p:sp>
        <p:nvSpPr>
          <p:cNvPr id="17" name="文本框 16"/>
          <p:cNvSpPr txBox="1"/>
          <p:nvPr/>
        </p:nvSpPr>
        <p:spPr>
          <a:xfrm>
            <a:off x="9925114" y="2123439"/>
            <a:ext cx="998158" cy="646331"/>
          </a:xfrm>
          <a:prstGeom prst="rect">
            <a:avLst/>
          </a:prstGeom>
          <a:noFill/>
        </p:spPr>
        <p:txBody>
          <a:bodyPr wrap="none" rtlCol="0">
            <a:spAutoFit/>
          </a:bodyPr>
          <a:lstStyle/>
          <a:p>
            <a:r>
              <a:rPr lang="en-US" altLang="zh-CN" sz="3600" b="1" dirty="0"/>
              <a:t>AGC</a:t>
            </a:r>
            <a:endParaRPr lang="zh-CN" altLang="en-US" sz="3600" b="1" dirty="0"/>
          </a:p>
        </p:txBody>
      </p:sp>
      <p:sp>
        <p:nvSpPr>
          <p:cNvPr id="12" name="文本框 11"/>
          <p:cNvSpPr txBox="1"/>
          <p:nvPr/>
        </p:nvSpPr>
        <p:spPr>
          <a:xfrm>
            <a:off x="6911197" y="4989134"/>
            <a:ext cx="4738209" cy="1569660"/>
          </a:xfrm>
          <a:prstGeom prst="rect">
            <a:avLst/>
          </a:prstGeom>
          <a:noFill/>
        </p:spPr>
        <p:txBody>
          <a:bodyPr wrap="square" rtlCol="0">
            <a:spAutoFit/>
          </a:bodyPr>
          <a:lstStyle/>
          <a:p>
            <a:r>
              <a:rPr lang="en-US" altLang="zh-CN" sz="2400" b="1" dirty="0" smtClean="0">
                <a:latin typeface="Times New Roman" panose="02020603050405020304" pitchFamily="18" charset="0"/>
                <a:cs typeface="Times New Roman" panose="02020603050405020304" pitchFamily="18" charset="0"/>
              </a:rPr>
              <a:t>Consistent with the GLOBAL diffusion prediction;</a:t>
            </a:r>
          </a:p>
          <a:p>
            <a:r>
              <a:rPr lang="en-US" altLang="zh-CN" sz="2400" b="1" dirty="0" smtClean="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A</a:t>
            </a:r>
            <a:r>
              <a:rPr lang="en-US" altLang="zh-CN" sz="2400" b="1" dirty="0" smtClean="0">
                <a:latin typeface="Times New Roman" panose="02020603050405020304" pitchFamily="18" charset="0"/>
                <a:cs typeface="Times New Roman" panose="02020603050405020304" pitchFamily="18" charset="0"/>
              </a:rPr>
              <a:t>n indication that </a:t>
            </a:r>
            <a:r>
              <a:rPr lang="en-US" altLang="zh-CN" sz="2400" b="1" dirty="0" err="1" smtClean="0">
                <a:latin typeface="Times New Roman" panose="02020603050405020304" pitchFamily="18" charset="0"/>
                <a:cs typeface="Times New Roman" panose="02020603050405020304" pitchFamily="18" charset="0"/>
              </a:rPr>
              <a:t>PeV</a:t>
            </a:r>
            <a:r>
              <a:rPr lang="en-US" altLang="zh-CN" sz="2400" b="1" dirty="0" smtClean="0">
                <a:latin typeface="Times New Roman" panose="02020603050405020304" pitchFamily="18" charset="0"/>
                <a:cs typeface="Times New Roman" panose="02020603050405020304" pitchFamily="18" charset="0"/>
              </a:rPr>
              <a:t> CRs are galactic origin.</a:t>
            </a:r>
            <a:endParaRPr lang="zh-CN" alt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48871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YBJ-HAW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5486400"/>
          </a:xfrm>
          <a:prstGeom prst="rect">
            <a:avLst/>
          </a:prstGeom>
          <a:noFill/>
          <a:extLst>
            <a:ext uri="{909E8E84-426E-40DD-AFC4-6F175D3DCCD1}">
              <a14:hiddenFill xmlns:a14="http://schemas.microsoft.com/office/drawing/2010/main">
                <a:solidFill>
                  <a:srgbClr val="FFFFFF"/>
                </a:solidFill>
              </a14:hiddenFill>
            </a:ext>
          </a:extLst>
        </p:spPr>
      </p:pic>
      <p:sp>
        <p:nvSpPr>
          <p:cNvPr id="59395" name="Text Box 3"/>
          <p:cNvSpPr txBox="1">
            <a:spLocks noChangeArrowheads="1"/>
          </p:cNvSpPr>
          <p:nvPr/>
        </p:nvSpPr>
        <p:spPr bwMode="auto">
          <a:xfrm>
            <a:off x="1524000" y="0"/>
            <a:ext cx="9144000" cy="1371600"/>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zh-CN" sz="4000" b="1">
                <a:solidFill>
                  <a:srgbClr val="000000"/>
                </a:solidFill>
              </a:rPr>
              <a:t>HAWC: A Next Generation All-Sky VHE </a:t>
            </a:r>
            <a:r>
              <a:rPr lang="en-US" altLang="zh-CN" sz="4400" b="1">
                <a:solidFill>
                  <a:srgbClr val="000000"/>
                </a:solidFill>
              </a:rPr>
              <a:t>Gamma-Ray</a:t>
            </a:r>
            <a:r>
              <a:rPr lang="en-US" altLang="zh-CN" sz="4000" b="1">
                <a:solidFill>
                  <a:srgbClr val="000000"/>
                </a:solidFill>
              </a:rPr>
              <a:t> Telescope</a:t>
            </a:r>
          </a:p>
        </p:txBody>
      </p:sp>
      <p:grpSp>
        <p:nvGrpSpPr>
          <p:cNvPr id="59396" name="Group 4"/>
          <p:cNvGrpSpPr>
            <a:grpSpLocks/>
          </p:cNvGrpSpPr>
          <p:nvPr/>
        </p:nvGrpSpPr>
        <p:grpSpPr bwMode="auto">
          <a:xfrm>
            <a:off x="1524000" y="5334001"/>
            <a:ext cx="9144000" cy="1514475"/>
            <a:chOff x="240" y="912"/>
            <a:chExt cx="5280" cy="1303"/>
          </a:xfrm>
        </p:grpSpPr>
        <p:sp>
          <p:nvSpPr>
            <p:cNvPr id="59397" name="Line 5"/>
            <p:cNvSpPr>
              <a:spLocks noChangeShapeType="1"/>
            </p:cNvSpPr>
            <p:nvPr/>
          </p:nvSpPr>
          <p:spPr bwMode="auto">
            <a:xfrm>
              <a:off x="4080" y="1928"/>
              <a:ext cx="14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398" name="Freeform 6"/>
            <p:cNvSpPr>
              <a:spLocks/>
            </p:cNvSpPr>
            <p:nvPr/>
          </p:nvSpPr>
          <p:spPr bwMode="auto">
            <a:xfrm>
              <a:off x="240" y="1352"/>
              <a:ext cx="4656" cy="551"/>
            </a:xfrm>
            <a:custGeom>
              <a:avLst/>
              <a:gdLst>
                <a:gd name="T0" fmla="*/ 0 w 4656"/>
                <a:gd name="T1" fmla="*/ 0 h 720"/>
                <a:gd name="T2" fmla="*/ 864 w 4656"/>
                <a:gd name="T3" fmla="*/ 720 h 720"/>
                <a:gd name="T4" fmla="*/ 3792 w 4656"/>
                <a:gd name="T5" fmla="*/ 720 h 720"/>
                <a:gd name="T6" fmla="*/ 4656 w 4656"/>
                <a:gd name="T7" fmla="*/ 0 h 720"/>
                <a:gd name="T8" fmla="*/ 0 w 4656"/>
                <a:gd name="T9" fmla="*/ 0 h 720"/>
              </a:gdLst>
              <a:ahLst/>
              <a:cxnLst>
                <a:cxn ang="0">
                  <a:pos x="T0" y="T1"/>
                </a:cxn>
                <a:cxn ang="0">
                  <a:pos x="T2" y="T3"/>
                </a:cxn>
                <a:cxn ang="0">
                  <a:pos x="T4" y="T5"/>
                </a:cxn>
                <a:cxn ang="0">
                  <a:pos x="T6" y="T7"/>
                </a:cxn>
                <a:cxn ang="0">
                  <a:pos x="T8" y="T9"/>
                </a:cxn>
              </a:cxnLst>
              <a:rect l="0" t="0" r="r" b="b"/>
              <a:pathLst>
                <a:path w="4656" h="720">
                  <a:moveTo>
                    <a:pt x="0" y="0"/>
                  </a:moveTo>
                  <a:lnTo>
                    <a:pt x="864" y="720"/>
                  </a:lnTo>
                  <a:lnTo>
                    <a:pt x="3792" y="720"/>
                  </a:lnTo>
                  <a:lnTo>
                    <a:pt x="4656" y="0"/>
                  </a:lnTo>
                  <a:lnTo>
                    <a:pt x="0"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399" name="Rectangle 7"/>
            <p:cNvSpPr>
              <a:spLocks noChangeArrowheads="1"/>
            </p:cNvSpPr>
            <p:nvPr/>
          </p:nvSpPr>
          <p:spPr bwMode="auto">
            <a:xfrm>
              <a:off x="2496" y="1499"/>
              <a:ext cx="96" cy="11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00" name="Oval 8"/>
            <p:cNvSpPr>
              <a:spLocks noChangeArrowheads="1"/>
            </p:cNvSpPr>
            <p:nvPr/>
          </p:nvSpPr>
          <p:spPr bwMode="auto">
            <a:xfrm>
              <a:off x="2496" y="1425"/>
              <a:ext cx="96" cy="74"/>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nvGrpSpPr>
            <p:cNvPr id="59401" name="Group 9"/>
            <p:cNvGrpSpPr>
              <a:grpSpLocks/>
            </p:cNvGrpSpPr>
            <p:nvPr/>
          </p:nvGrpSpPr>
          <p:grpSpPr bwMode="auto">
            <a:xfrm>
              <a:off x="768" y="1425"/>
              <a:ext cx="96" cy="184"/>
              <a:chOff x="1248" y="3072"/>
              <a:chExt cx="96" cy="240"/>
            </a:xfrm>
          </p:grpSpPr>
          <p:sp>
            <p:nvSpPr>
              <p:cNvPr id="59402" name="Rectangle 10"/>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03" name="Oval 11"/>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04" name="Group 12"/>
            <p:cNvGrpSpPr>
              <a:grpSpLocks/>
            </p:cNvGrpSpPr>
            <p:nvPr/>
          </p:nvGrpSpPr>
          <p:grpSpPr bwMode="auto">
            <a:xfrm>
              <a:off x="2256" y="1425"/>
              <a:ext cx="96" cy="184"/>
              <a:chOff x="1248" y="3072"/>
              <a:chExt cx="96" cy="240"/>
            </a:xfrm>
          </p:grpSpPr>
          <p:sp>
            <p:nvSpPr>
              <p:cNvPr id="59405" name="Rectangle 13"/>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06" name="Oval 14"/>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07" name="Group 15"/>
            <p:cNvGrpSpPr>
              <a:grpSpLocks/>
            </p:cNvGrpSpPr>
            <p:nvPr/>
          </p:nvGrpSpPr>
          <p:grpSpPr bwMode="auto">
            <a:xfrm>
              <a:off x="1968" y="1425"/>
              <a:ext cx="96" cy="184"/>
              <a:chOff x="1248" y="3072"/>
              <a:chExt cx="96" cy="240"/>
            </a:xfrm>
          </p:grpSpPr>
          <p:sp>
            <p:nvSpPr>
              <p:cNvPr id="59408" name="Rectangle 16"/>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09" name="Oval 17"/>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10" name="Group 18"/>
            <p:cNvGrpSpPr>
              <a:grpSpLocks/>
            </p:cNvGrpSpPr>
            <p:nvPr/>
          </p:nvGrpSpPr>
          <p:grpSpPr bwMode="auto">
            <a:xfrm>
              <a:off x="1728" y="1425"/>
              <a:ext cx="96" cy="184"/>
              <a:chOff x="1248" y="3072"/>
              <a:chExt cx="96" cy="240"/>
            </a:xfrm>
          </p:grpSpPr>
          <p:sp>
            <p:nvSpPr>
              <p:cNvPr id="59411" name="Rectangle 19"/>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12" name="Oval 20"/>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13" name="Group 21"/>
            <p:cNvGrpSpPr>
              <a:grpSpLocks/>
            </p:cNvGrpSpPr>
            <p:nvPr/>
          </p:nvGrpSpPr>
          <p:grpSpPr bwMode="auto">
            <a:xfrm>
              <a:off x="1488" y="1425"/>
              <a:ext cx="96" cy="184"/>
              <a:chOff x="1248" y="3072"/>
              <a:chExt cx="96" cy="240"/>
            </a:xfrm>
          </p:grpSpPr>
          <p:sp>
            <p:nvSpPr>
              <p:cNvPr id="59414" name="Rectangle 22"/>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15" name="Oval 23"/>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16" name="Group 24"/>
            <p:cNvGrpSpPr>
              <a:grpSpLocks/>
            </p:cNvGrpSpPr>
            <p:nvPr/>
          </p:nvGrpSpPr>
          <p:grpSpPr bwMode="auto">
            <a:xfrm>
              <a:off x="1248" y="1425"/>
              <a:ext cx="96" cy="184"/>
              <a:chOff x="1248" y="3072"/>
              <a:chExt cx="96" cy="240"/>
            </a:xfrm>
          </p:grpSpPr>
          <p:sp>
            <p:nvSpPr>
              <p:cNvPr id="59417" name="Rectangle 25"/>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18" name="Oval 26"/>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19" name="Group 27"/>
            <p:cNvGrpSpPr>
              <a:grpSpLocks/>
            </p:cNvGrpSpPr>
            <p:nvPr/>
          </p:nvGrpSpPr>
          <p:grpSpPr bwMode="auto">
            <a:xfrm>
              <a:off x="1008" y="1425"/>
              <a:ext cx="96" cy="184"/>
              <a:chOff x="1248" y="3072"/>
              <a:chExt cx="96" cy="240"/>
            </a:xfrm>
          </p:grpSpPr>
          <p:sp>
            <p:nvSpPr>
              <p:cNvPr id="59420" name="Rectangle 28"/>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21" name="Oval 29"/>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22" name="Group 30"/>
            <p:cNvGrpSpPr>
              <a:grpSpLocks/>
            </p:cNvGrpSpPr>
            <p:nvPr/>
          </p:nvGrpSpPr>
          <p:grpSpPr bwMode="auto">
            <a:xfrm>
              <a:off x="1344" y="1719"/>
              <a:ext cx="96" cy="184"/>
              <a:chOff x="1248" y="3072"/>
              <a:chExt cx="96" cy="240"/>
            </a:xfrm>
          </p:grpSpPr>
          <p:sp>
            <p:nvSpPr>
              <p:cNvPr id="59423" name="Rectangle 31"/>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24" name="Oval 32"/>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25" name="Group 33"/>
            <p:cNvGrpSpPr>
              <a:grpSpLocks/>
            </p:cNvGrpSpPr>
            <p:nvPr/>
          </p:nvGrpSpPr>
          <p:grpSpPr bwMode="auto">
            <a:xfrm>
              <a:off x="1104" y="1719"/>
              <a:ext cx="96" cy="184"/>
              <a:chOff x="1248" y="3072"/>
              <a:chExt cx="96" cy="240"/>
            </a:xfrm>
          </p:grpSpPr>
          <p:sp>
            <p:nvSpPr>
              <p:cNvPr id="59426" name="Rectangle 34"/>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27" name="Oval 35"/>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28" name="Group 36"/>
            <p:cNvGrpSpPr>
              <a:grpSpLocks/>
            </p:cNvGrpSpPr>
            <p:nvPr/>
          </p:nvGrpSpPr>
          <p:grpSpPr bwMode="auto">
            <a:xfrm>
              <a:off x="4320" y="1425"/>
              <a:ext cx="96" cy="184"/>
              <a:chOff x="1248" y="3072"/>
              <a:chExt cx="96" cy="240"/>
            </a:xfrm>
          </p:grpSpPr>
          <p:sp>
            <p:nvSpPr>
              <p:cNvPr id="59429" name="Rectangle 37"/>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30" name="Oval 38"/>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31" name="Group 39"/>
            <p:cNvGrpSpPr>
              <a:grpSpLocks/>
            </p:cNvGrpSpPr>
            <p:nvPr/>
          </p:nvGrpSpPr>
          <p:grpSpPr bwMode="auto">
            <a:xfrm>
              <a:off x="4080" y="1425"/>
              <a:ext cx="96" cy="184"/>
              <a:chOff x="1248" y="3072"/>
              <a:chExt cx="96" cy="240"/>
            </a:xfrm>
          </p:grpSpPr>
          <p:sp>
            <p:nvSpPr>
              <p:cNvPr id="59432" name="Rectangle 40"/>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33" name="Oval 41"/>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34" name="Rectangle 42"/>
            <p:cNvSpPr>
              <a:spLocks noChangeArrowheads="1"/>
            </p:cNvSpPr>
            <p:nvPr/>
          </p:nvSpPr>
          <p:spPr bwMode="auto">
            <a:xfrm>
              <a:off x="3792" y="1499"/>
              <a:ext cx="96" cy="11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35" name="Oval 43"/>
            <p:cNvSpPr>
              <a:spLocks noChangeArrowheads="1"/>
            </p:cNvSpPr>
            <p:nvPr/>
          </p:nvSpPr>
          <p:spPr bwMode="auto">
            <a:xfrm>
              <a:off x="3792" y="1425"/>
              <a:ext cx="96" cy="74"/>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nvGrpSpPr>
            <p:cNvPr id="59436" name="Group 44"/>
            <p:cNvGrpSpPr>
              <a:grpSpLocks/>
            </p:cNvGrpSpPr>
            <p:nvPr/>
          </p:nvGrpSpPr>
          <p:grpSpPr bwMode="auto">
            <a:xfrm>
              <a:off x="3504" y="1425"/>
              <a:ext cx="96" cy="184"/>
              <a:chOff x="1248" y="3072"/>
              <a:chExt cx="96" cy="240"/>
            </a:xfrm>
          </p:grpSpPr>
          <p:sp>
            <p:nvSpPr>
              <p:cNvPr id="59437" name="Rectangle 45"/>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38" name="Oval 46"/>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39" name="Rectangle 47"/>
            <p:cNvSpPr>
              <a:spLocks noChangeArrowheads="1"/>
            </p:cNvSpPr>
            <p:nvPr/>
          </p:nvSpPr>
          <p:spPr bwMode="auto">
            <a:xfrm>
              <a:off x="3264" y="1499"/>
              <a:ext cx="96" cy="11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40" name="Oval 48"/>
            <p:cNvSpPr>
              <a:spLocks noChangeArrowheads="1"/>
            </p:cNvSpPr>
            <p:nvPr/>
          </p:nvSpPr>
          <p:spPr bwMode="auto">
            <a:xfrm>
              <a:off x="3264" y="1425"/>
              <a:ext cx="96" cy="74"/>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nvGrpSpPr>
            <p:cNvPr id="59441" name="Group 49"/>
            <p:cNvGrpSpPr>
              <a:grpSpLocks/>
            </p:cNvGrpSpPr>
            <p:nvPr/>
          </p:nvGrpSpPr>
          <p:grpSpPr bwMode="auto">
            <a:xfrm>
              <a:off x="3024" y="1425"/>
              <a:ext cx="96" cy="184"/>
              <a:chOff x="1248" y="3072"/>
              <a:chExt cx="96" cy="240"/>
            </a:xfrm>
          </p:grpSpPr>
          <p:sp>
            <p:nvSpPr>
              <p:cNvPr id="59442" name="Rectangle 50"/>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43" name="Oval 51"/>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44" name="Rectangle 52"/>
            <p:cNvSpPr>
              <a:spLocks noChangeArrowheads="1"/>
            </p:cNvSpPr>
            <p:nvPr/>
          </p:nvSpPr>
          <p:spPr bwMode="auto">
            <a:xfrm>
              <a:off x="2736" y="1499"/>
              <a:ext cx="96" cy="11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45" name="Oval 53"/>
            <p:cNvSpPr>
              <a:spLocks noChangeArrowheads="1"/>
            </p:cNvSpPr>
            <p:nvPr/>
          </p:nvSpPr>
          <p:spPr bwMode="auto">
            <a:xfrm>
              <a:off x="2736" y="1425"/>
              <a:ext cx="96" cy="74"/>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nvGrpSpPr>
            <p:cNvPr id="59446" name="Group 54"/>
            <p:cNvGrpSpPr>
              <a:grpSpLocks/>
            </p:cNvGrpSpPr>
            <p:nvPr/>
          </p:nvGrpSpPr>
          <p:grpSpPr bwMode="auto">
            <a:xfrm>
              <a:off x="3408" y="1719"/>
              <a:ext cx="96" cy="184"/>
              <a:chOff x="1248" y="3072"/>
              <a:chExt cx="96" cy="240"/>
            </a:xfrm>
          </p:grpSpPr>
          <p:sp>
            <p:nvSpPr>
              <p:cNvPr id="59447" name="Rectangle 55"/>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48" name="Oval 56"/>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49" name="Rectangle 57"/>
            <p:cNvSpPr>
              <a:spLocks noChangeArrowheads="1"/>
            </p:cNvSpPr>
            <p:nvPr/>
          </p:nvSpPr>
          <p:spPr bwMode="auto">
            <a:xfrm>
              <a:off x="3168" y="1792"/>
              <a:ext cx="96" cy="111"/>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0" name="Oval 58"/>
            <p:cNvSpPr>
              <a:spLocks noChangeArrowheads="1"/>
            </p:cNvSpPr>
            <p:nvPr/>
          </p:nvSpPr>
          <p:spPr bwMode="auto">
            <a:xfrm>
              <a:off x="3168" y="1719"/>
              <a:ext cx="96" cy="73"/>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1" name="Rectangle 59"/>
            <p:cNvSpPr>
              <a:spLocks noChangeArrowheads="1"/>
            </p:cNvSpPr>
            <p:nvPr/>
          </p:nvSpPr>
          <p:spPr bwMode="auto">
            <a:xfrm>
              <a:off x="2928" y="1792"/>
              <a:ext cx="96" cy="111"/>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2" name="Oval 60"/>
            <p:cNvSpPr>
              <a:spLocks noChangeArrowheads="1"/>
            </p:cNvSpPr>
            <p:nvPr/>
          </p:nvSpPr>
          <p:spPr bwMode="auto">
            <a:xfrm>
              <a:off x="2928" y="1719"/>
              <a:ext cx="96" cy="73"/>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3" name="Rectangle 61"/>
            <p:cNvSpPr>
              <a:spLocks noChangeArrowheads="1"/>
            </p:cNvSpPr>
            <p:nvPr/>
          </p:nvSpPr>
          <p:spPr bwMode="auto">
            <a:xfrm>
              <a:off x="2640" y="1792"/>
              <a:ext cx="96" cy="111"/>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4" name="Oval 62"/>
            <p:cNvSpPr>
              <a:spLocks noChangeArrowheads="1"/>
            </p:cNvSpPr>
            <p:nvPr/>
          </p:nvSpPr>
          <p:spPr bwMode="auto">
            <a:xfrm>
              <a:off x="2640" y="1719"/>
              <a:ext cx="96" cy="73"/>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nvGrpSpPr>
            <p:cNvPr id="59455" name="Group 63"/>
            <p:cNvGrpSpPr>
              <a:grpSpLocks/>
            </p:cNvGrpSpPr>
            <p:nvPr/>
          </p:nvGrpSpPr>
          <p:grpSpPr bwMode="auto">
            <a:xfrm>
              <a:off x="2400" y="1719"/>
              <a:ext cx="96" cy="184"/>
              <a:chOff x="1248" y="3072"/>
              <a:chExt cx="96" cy="240"/>
            </a:xfrm>
          </p:grpSpPr>
          <p:sp>
            <p:nvSpPr>
              <p:cNvPr id="59456" name="Rectangle 64"/>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57" name="Oval 65"/>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58" name="Group 66"/>
            <p:cNvGrpSpPr>
              <a:grpSpLocks/>
            </p:cNvGrpSpPr>
            <p:nvPr/>
          </p:nvGrpSpPr>
          <p:grpSpPr bwMode="auto">
            <a:xfrm>
              <a:off x="2112" y="1719"/>
              <a:ext cx="96" cy="184"/>
              <a:chOff x="1248" y="3072"/>
              <a:chExt cx="96" cy="240"/>
            </a:xfrm>
          </p:grpSpPr>
          <p:sp>
            <p:nvSpPr>
              <p:cNvPr id="59459" name="Rectangle 67"/>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60" name="Oval 68"/>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61" name="Group 69"/>
            <p:cNvGrpSpPr>
              <a:grpSpLocks/>
            </p:cNvGrpSpPr>
            <p:nvPr/>
          </p:nvGrpSpPr>
          <p:grpSpPr bwMode="auto">
            <a:xfrm>
              <a:off x="1872" y="1719"/>
              <a:ext cx="96" cy="184"/>
              <a:chOff x="1248" y="3072"/>
              <a:chExt cx="96" cy="240"/>
            </a:xfrm>
          </p:grpSpPr>
          <p:sp>
            <p:nvSpPr>
              <p:cNvPr id="59462" name="Rectangle 70"/>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63" name="Oval 71"/>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64" name="Group 72"/>
            <p:cNvGrpSpPr>
              <a:grpSpLocks/>
            </p:cNvGrpSpPr>
            <p:nvPr/>
          </p:nvGrpSpPr>
          <p:grpSpPr bwMode="auto">
            <a:xfrm>
              <a:off x="1632" y="1719"/>
              <a:ext cx="96" cy="184"/>
              <a:chOff x="1248" y="3072"/>
              <a:chExt cx="96" cy="240"/>
            </a:xfrm>
          </p:grpSpPr>
          <p:sp>
            <p:nvSpPr>
              <p:cNvPr id="59465" name="Rectangle 73"/>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66" name="Oval 74"/>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67" name="Group 75"/>
            <p:cNvGrpSpPr>
              <a:grpSpLocks/>
            </p:cNvGrpSpPr>
            <p:nvPr/>
          </p:nvGrpSpPr>
          <p:grpSpPr bwMode="auto">
            <a:xfrm>
              <a:off x="3936" y="1719"/>
              <a:ext cx="96" cy="184"/>
              <a:chOff x="1248" y="3072"/>
              <a:chExt cx="96" cy="240"/>
            </a:xfrm>
          </p:grpSpPr>
          <p:sp>
            <p:nvSpPr>
              <p:cNvPr id="59468" name="Rectangle 76"/>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69" name="Oval 77"/>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grpSp>
          <p:nvGrpSpPr>
            <p:cNvPr id="59470" name="Group 78"/>
            <p:cNvGrpSpPr>
              <a:grpSpLocks/>
            </p:cNvGrpSpPr>
            <p:nvPr/>
          </p:nvGrpSpPr>
          <p:grpSpPr bwMode="auto">
            <a:xfrm>
              <a:off x="3648" y="1719"/>
              <a:ext cx="96" cy="184"/>
              <a:chOff x="1248" y="3072"/>
              <a:chExt cx="96" cy="240"/>
            </a:xfrm>
          </p:grpSpPr>
          <p:sp>
            <p:nvSpPr>
              <p:cNvPr id="59471" name="Rectangle 79"/>
              <p:cNvSpPr>
                <a:spLocks noChangeArrowheads="1"/>
              </p:cNvSpPr>
              <p:nvPr/>
            </p:nvSpPr>
            <p:spPr bwMode="auto">
              <a:xfrm>
                <a:off x="1248" y="3168"/>
                <a:ext cx="96" cy="144"/>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2" name="Oval 80"/>
              <p:cNvSpPr>
                <a:spLocks noChangeArrowheads="1"/>
              </p:cNvSpPr>
              <p:nvPr/>
            </p:nvSpPr>
            <p:spPr bwMode="auto">
              <a:xfrm>
                <a:off x="1248" y="3072"/>
                <a:ext cx="96" cy="96"/>
              </a:xfrm>
              <a:prstGeom prst="ellipse">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73" name="Line 81"/>
            <p:cNvSpPr>
              <a:spLocks noChangeShapeType="1"/>
            </p:cNvSpPr>
            <p:nvPr/>
          </p:nvSpPr>
          <p:spPr bwMode="auto">
            <a:xfrm flipH="1">
              <a:off x="2640" y="912"/>
              <a:ext cx="1344" cy="106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4" name="Line 82"/>
            <p:cNvSpPr>
              <a:spLocks noChangeShapeType="1"/>
            </p:cNvSpPr>
            <p:nvPr/>
          </p:nvSpPr>
          <p:spPr bwMode="auto">
            <a:xfrm flipH="1">
              <a:off x="2736" y="948"/>
              <a:ext cx="528" cy="441"/>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5" name="Freeform 83"/>
            <p:cNvSpPr>
              <a:spLocks/>
            </p:cNvSpPr>
            <p:nvPr/>
          </p:nvSpPr>
          <p:spPr bwMode="auto">
            <a:xfrm rot="-2387040">
              <a:off x="3936" y="1160"/>
              <a:ext cx="624" cy="48"/>
            </a:xfrm>
            <a:custGeom>
              <a:avLst/>
              <a:gdLst>
                <a:gd name="T0" fmla="*/ 0 w 720"/>
                <a:gd name="T1" fmla="*/ 112 h 208"/>
                <a:gd name="T2" fmla="*/ 48 w 720"/>
                <a:gd name="T3" fmla="*/ 16 h 208"/>
                <a:gd name="T4" fmla="*/ 144 w 720"/>
                <a:gd name="T5" fmla="*/ 208 h 208"/>
                <a:gd name="T6" fmla="*/ 192 w 720"/>
                <a:gd name="T7" fmla="*/ 16 h 208"/>
                <a:gd name="T8" fmla="*/ 288 w 720"/>
                <a:gd name="T9" fmla="*/ 208 h 208"/>
                <a:gd name="T10" fmla="*/ 336 w 720"/>
                <a:gd name="T11" fmla="*/ 16 h 208"/>
                <a:gd name="T12" fmla="*/ 432 w 720"/>
                <a:gd name="T13" fmla="*/ 208 h 208"/>
                <a:gd name="T14" fmla="*/ 480 w 720"/>
                <a:gd name="T15" fmla="*/ 16 h 208"/>
                <a:gd name="T16" fmla="*/ 576 w 720"/>
                <a:gd name="T17" fmla="*/ 208 h 208"/>
                <a:gd name="T18" fmla="*/ 624 w 720"/>
                <a:gd name="T19" fmla="*/ 16 h 208"/>
                <a:gd name="T20" fmla="*/ 720 w 720"/>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208">
                  <a:moveTo>
                    <a:pt x="0" y="112"/>
                  </a:moveTo>
                  <a:cubicBezTo>
                    <a:pt x="12" y="56"/>
                    <a:pt x="24" y="0"/>
                    <a:pt x="48" y="16"/>
                  </a:cubicBezTo>
                  <a:cubicBezTo>
                    <a:pt x="72" y="32"/>
                    <a:pt x="120" y="208"/>
                    <a:pt x="144" y="208"/>
                  </a:cubicBezTo>
                  <a:cubicBezTo>
                    <a:pt x="168" y="208"/>
                    <a:pt x="168" y="16"/>
                    <a:pt x="192" y="16"/>
                  </a:cubicBezTo>
                  <a:cubicBezTo>
                    <a:pt x="216" y="16"/>
                    <a:pt x="264" y="208"/>
                    <a:pt x="288" y="208"/>
                  </a:cubicBezTo>
                  <a:cubicBezTo>
                    <a:pt x="312" y="208"/>
                    <a:pt x="312" y="16"/>
                    <a:pt x="336" y="16"/>
                  </a:cubicBezTo>
                  <a:cubicBezTo>
                    <a:pt x="360" y="16"/>
                    <a:pt x="408" y="208"/>
                    <a:pt x="432" y="208"/>
                  </a:cubicBezTo>
                  <a:cubicBezTo>
                    <a:pt x="456" y="208"/>
                    <a:pt x="456" y="16"/>
                    <a:pt x="480" y="16"/>
                  </a:cubicBezTo>
                  <a:cubicBezTo>
                    <a:pt x="504" y="16"/>
                    <a:pt x="552" y="208"/>
                    <a:pt x="576" y="208"/>
                  </a:cubicBezTo>
                  <a:cubicBezTo>
                    <a:pt x="600" y="208"/>
                    <a:pt x="600" y="16"/>
                    <a:pt x="624" y="16"/>
                  </a:cubicBezTo>
                  <a:cubicBezTo>
                    <a:pt x="648" y="16"/>
                    <a:pt x="704" y="176"/>
                    <a:pt x="720" y="208"/>
                  </a:cubicBezTo>
                </a:path>
              </a:pathLst>
            </a:custGeom>
            <a:noFill/>
            <a:ln w="28575" cmpd="sng">
              <a:solidFill>
                <a:srgbClr val="CC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6" name="Line 84"/>
            <p:cNvSpPr>
              <a:spLocks noChangeShapeType="1"/>
            </p:cNvSpPr>
            <p:nvPr/>
          </p:nvSpPr>
          <p:spPr bwMode="auto">
            <a:xfrm flipH="1">
              <a:off x="3888" y="1389"/>
              <a:ext cx="96" cy="36"/>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7" name="Line 85"/>
            <p:cNvSpPr>
              <a:spLocks noChangeShapeType="1"/>
            </p:cNvSpPr>
            <p:nvPr/>
          </p:nvSpPr>
          <p:spPr bwMode="auto">
            <a:xfrm flipH="1">
              <a:off x="3936" y="1389"/>
              <a:ext cx="48" cy="73"/>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78" name="Text Box 86"/>
            <p:cNvSpPr txBox="1">
              <a:spLocks noChangeArrowheads="1"/>
            </p:cNvSpPr>
            <p:nvPr/>
          </p:nvSpPr>
          <p:spPr bwMode="auto">
            <a:xfrm>
              <a:off x="3149" y="917"/>
              <a:ext cx="229"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zh-CN" sz="2400">
                  <a:solidFill>
                    <a:srgbClr val="000000"/>
                  </a:solidFill>
                </a:rPr>
                <a:t>e</a:t>
              </a:r>
            </a:p>
          </p:txBody>
        </p:sp>
        <p:sp>
          <p:nvSpPr>
            <p:cNvPr id="59479" name="Text Box 87"/>
            <p:cNvSpPr txBox="1">
              <a:spLocks noChangeArrowheads="1"/>
            </p:cNvSpPr>
            <p:nvPr/>
          </p:nvSpPr>
          <p:spPr bwMode="auto">
            <a:xfrm>
              <a:off x="3888" y="917"/>
              <a:ext cx="239"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zh-CN" sz="2400">
                  <a:solidFill>
                    <a:srgbClr val="000000"/>
                  </a:solidFill>
                  <a:latin typeface="Symbol" panose="05050102010706020507" pitchFamily="18" charset="2"/>
                </a:rPr>
                <a:t>m</a:t>
              </a:r>
              <a:endParaRPr lang="en-US" altLang="zh-CN" sz="2400">
                <a:solidFill>
                  <a:srgbClr val="000000"/>
                </a:solidFill>
              </a:endParaRPr>
            </a:p>
          </p:txBody>
        </p:sp>
        <p:sp>
          <p:nvSpPr>
            <p:cNvPr id="59480" name="Text Box 88"/>
            <p:cNvSpPr txBox="1">
              <a:spLocks noChangeArrowheads="1"/>
            </p:cNvSpPr>
            <p:nvPr/>
          </p:nvSpPr>
          <p:spPr bwMode="auto">
            <a:xfrm>
              <a:off x="4495" y="917"/>
              <a:ext cx="228"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zh-CN" sz="2400">
                  <a:solidFill>
                    <a:srgbClr val="000000"/>
                  </a:solidFill>
                  <a:latin typeface="Symbol" panose="05050102010706020507" pitchFamily="18" charset="2"/>
                </a:rPr>
                <a:t>g</a:t>
              </a:r>
              <a:endParaRPr lang="en-US" altLang="zh-CN" sz="2400">
                <a:solidFill>
                  <a:srgbClr val="000000"/>
                </a:solidFill>
              </a:endParaRPr>
            </a:p>
          </p:txBody>
        </p:sp>
        <p:sp>
          <p:nvSpPr>
            <p:cNvPr id="59481" name="Line 89"/>
            <p:cNvSpPr>
              <a:spLocks noChangeShapeType="1"/>
            </p:cNvSpPr>
            <p:nvPr/>
          </p:nvSpPr>
          <p:spPr bwMode="auto">
            <a:xfrm>
              <a:off x="1104" y="1928"/>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2" name="Line 90"/>
            <p:cNvSpPr>
              <a:spLocks noChangeShapeType="1"/>
            </p:cNvSpPr>
            <p:nvPr/>
          </p:nvSpPr>
          <p:spPr bwMode="auto">
            <a:xfrm>
              <a:off x="4032" y="1928"/>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3" name="Text Box 91"/>
            <p:cNvSpPr txBox="1">
              <a:spLocks noChangeArrowheads="1"/>
            </p:cNvSpPr>
            <p:nvPr/>
          </p:nvSpPr>
          <p:spPr bwMode="auto">
            <a:xfrm>
              <a:off x="2255" y="1925"/>
              <a:ext cx="721" cy="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zh-CN" altLang="en-US" sz="1600">
                  <a:solidFill>
                    <a:srgbClr val="000000"/>
                  </a:solidFill>
                </a:rPr>
                <a:t>200 </a:t>
              </a:r>
              <a:r>
                <a:rPr lang="en-US" altLang="zh-CN" sz="1600">
                  <a:solidFill>
                    <a:srgbClr val="000000"/>
                  </a:solidFill>
                </a:rPr>
                <a:t>meters</a:t>
              </a:r>
              <a:endParaRPr lang="en-US" altLang="zh-CN" sz="2400">
                <a:solidFill>
                  <a:srgbClr val="000000"/>
                </a:solidFill>
              </a:endParaRPr>
            </a:p>
          </p:txBody>
        </p:sp>
        <p:sp>
          <p:nvSpPr>
            <p:cNvPr id="59484" name="Line 92"/>
            <p:cNvSpPr>
              <a:spLocks noChangeShapeType="1"/>
            </p:cNvSpPr>
            <p:nvPr/>
          </p:nvSpPr>
          <p:spPr bwMode="auto">
            <a:xfrm>
              <a:off x="2928" y="2024"/>
              <a:ext cx="110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5" name="Line 93"/>
            <p:cNvSpPr>
              <a:spLocks noChangeShapeType="1"/>
            </p:cNvSpPr>
            <p:nvPr/>
          </p:nvSpPr>
          <p:spPr bwMode="auto">
            <a:xfrm flipH="1">
              <a:off x="1104" y="2024"/>
              <a:ext cx="110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6" name="Line 94"/>
            <p:cNvSpPr>
              <a:spLocks noChangeShapeType="1"/>
            </p:cNvSpPr>
            <p:nvPr/>
          </p:nvSpPr>
          <p:spPr bwMode="auto">
            <a:xfrm>
              <a:off x="4944" y="1352"/>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7" name="Line 95"/>
            <p:cNvSpPr>
              <a:spLocks noChangeShapeType="1"/>
            </p:cNvSpPr>
            <p:nvPr/>
          </p:nvSpPr>
          <p:spPr bwMode="auto">
            <a:xfrm>
              <a:off x="5232" y="1736"/>
              <a:ext cx="0" cy="1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sp>
          <p:nvSpPr>
            <p:cNvPr id="59488" name="Line 96"/>
            <p:cNvSpPr>
              <a:spLocks noChangeShapeType="1"/>
            </p:cNvSpPr>
            <p:nvPr/>
          </p:nvSpPr>
          <p:spPr bwMode="auto">
            <a:xfrm flipV="1">
              <a:off x="5232" y="1352"/>
              <a:ext cx="0" cy="1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endParaRPr>
            </a:p>
          </p:txBody>
        </p:sp>
      </p:grpSp>
      <p:sp>
        <p:nvSpPr>
          <p:cNvPr id="59489" name="Rectangle 97"/>
          <p:cNvSpPr>
            <a:spLocks noGrp="1" noChangeArrowheads="1"/>
          </p:cNvSpPr>
          <p:nvPr>
            <p:ph type="ctrTitle"/>
          </p:nvPr>
        </p:nvSpPr>
        <p:spPr>
          <a:xfrm>
            <a:off x="2292927" y="1371600"/>
            <a:ext cx="7772400" cy="1475241"/>
          </a:xfrm>
          <a:solidFill>
            <a:schemeClr val="bg1"/>
          </a:solidFill>
          <a:ln>
            <a:solidFill>
              <a:srgbClr val="FF0000"/>
            </a:solidFill>
            <a:miter lim="800000"/>
            <a:headEnd/>
            <a:tailEnd/>
          </a:ln>
        </p:spPr>
        <p:txBody>
          <a:bodyPr anchor="ctr"/>
          <a:lstStyle/>
          <a:p>
            <a:r>
              <a:rPr lang="en-US" altLang="zh-CN" sz="2800" dirty="0">
                <a:solidFill>
                  <a:srgbClr val="FF0000"/>
                </a:solidFill>
              </a:rPr>
              <a:t>40000M</a:t>
            </a:r>
            <a:r>
              <a:rPr lang="en-US" altLang="zh-CN" sz="2800" baseline="30000" dirty="0">
                <a:solidFill>
                  <a:srgbClr val="FF0000"/>
                </a:solidFill>
              </a:rPr>
              <a:t>2</a:t>
            </a:r>
            <a:r>
              <a:rPr lang="en-US" altLang="zh-CN" sz="2800" dirty="0">
                <a:solidFill>
                  <a:srgbClr val="FF0000"/>
                </a:solidFill>
              </a:rPr>
              <a:t>、 full coverage</a:t>
            </a:r>
            <a:r>
              <a:rPr lang="zh-CN" altLang="en-US" sz="2800" dirty="0" smtClean="0">
                <a:solidFill>
                  <a:srgbClr val="FF0000"/>
                </a:solidFill>
              </a:rPr>
              <a:t>、</a:t>
            </a:r>
            <a:r>
              <a:rPr lang="en-US" altLang="zh-CN" sz="2800" dirty="0" smtClean="0">
                <a:solidFill>
                  <a:srgbClr val="FF0000"/>
                </a:solidFill>
              </a:rPr>
              <a:t>50mCrab</a:t>
            </a:r>
            <a:r>
              <a:rPr lang="en-US" altLang="zh-CN" sz="2800" dirty="0">
                <a:solidFill>
                  <a:srgbClr val="FF0000"/>
                </a:solidFill>
                <a:sym typeface="Symbol" panose="05050102010706020507" pitchFamily="18" charset="2"/>
              </a:rPr>
              <a:t/>
            </a:r>
            <a:br>
              <a:rPr lang="en-US" altLang="zh-CN" sz="2800" dirty="0">
                <a:solidFill>
                  <a:srgbClr val="FF0000"/>
                </a:solidFill>
                <a:sym typeface="Symbol" panose="05050102010706020507" pitchFamily="18" charset="2"/>
              </a:rPr>
            </a:br>
            <a:r>
              <a:rPr lang="en-US" altLang="zh-CN" sz="2800" dirty="0" smtClean="0">
                <a:solidFill>
                  <a:srgbClr val="FF00FF"/>
                </a:solidFill>
                <a:sym typeface="Symbol" panose="05050102010706020507" pitchFamily="18" charset="2"/>
              </a:rPr>
              <a:t>GG</a:t>
            </a:r>
            <a:r>
              <a:rPr lang="en-US" altLang="zh-CN" sz="2800" dirty="0">
                <a:solidFill>
                  <a:srgbClr val="FF00FF"/>
                </a:solidFill>
                <a:sym typeface="Symbol" panose="05050102010706020507" pitchFamily="18" charset="2"/>
              </a:rPr>
              <a:t>. </a:t>
            </a:r>
            <a:r>
              <a:rPr lang="en-US" altLang="zh-CN" sz="2800" dirty="0" err="1">
                <a:solidFill>
                  <a:srgbClr val="FF00FF"/>
                </a:solidFill>
                <a:sym typeface="Symbol" panose="05050102010706020507" pitchFamily="18" charset="2"/>
              </a:rPr>
              <a:t>Sinnis</a:t>
            </a:r>
            <a:r>
              <a:rPr lang="en-US" altLang="zh-CN" sz="2800" dirty="0">
                <a:solidFill>
                  <a:srgbClr val="FF00FF"/>
                </a:solidFill>
                <a:sym typeface="Symbol" panose="05050102010706020507" pitchFamily="18" charset="2"/>
              </a:rPr>
              <a:t>, A. Smith, J.E. </a:t>
            </a:r>
            <a:r>
              <a:rPr lang="en-US" altLang="zh-CN" sz="2800" dirty="0" smtClean="0">
                <a:solidFill>
                  <a:srgbClr val="FF00FF"/>
                </a:solidFill>
                <a:sym typeface="Symbol" panose="05050102010706020507" pitchFamily="18" charset="2"/>
              </a:rPr>
              <a:t>McEnery,</a:t>
            </a:r>
            <a:br>
              <a:rPr lang="en-US" altLang="zh-CN" sz="2800" dirty="0" smtClean="0">
                <a:solidFill>
                  <a:srgbClr val="FF00FF"/>
                </a:solidFill>
                <a:sym typeface="Symbol" panose="05050102010706020507" pitchFamily="18" charset="2"/>
              </a:rPr>
            </a:br>
            <a:r>
              <a:rPr lang="en-US" altLang="zh-CN" sz="2800" dirty="0" smtClean="0">
                <a:solidFill>
                  <a:srgbClr val="FF00FF"/>
                </a:solidFill>
                <a:sym typeface="Symbol" panose="05050102010706020507" pitchFamily="18" charset="2"/>
              </a:rPr>
              <a:t> </a:t>
            </a:r>
            <a:r>
              <a:rPr lang="en-US" altLang="zh-CN" sz="2800" dirty="0" err="1" smtClean="0">
                <a:solidFill>
                  <a:srgbClr val="FF00FF"/>
                </a:solidFill>
                <a:sym typeface="Symbol" panose="05050102010706020507" pitchFamily="18" charset="2"/>
              </a:rPr>
              <a:t>astro-ph</a:t>
            </a:r>
            <a:r>
              <a:rPr lang="en-US" altLang="zh-CN" sz="2800" dirty="0" smtClean="0">
                <a:solidFill>
                  <a:srgbClr val="FF00FF"/>
                </a:solidFill>
                <a:sym typeface="Symbol" panose="05050102010706020507" pitchFamily="18" charset="2"/>
              </a:rPr>
              <a:t>/0403096</a:t>
            </a:r>
            <a:endParaRPr lang="zh-CN" altLang="en-US" sz="2800" dirty="0">
              <a:solidFill>
                <a:srgbClr val="FF00FF"/>
              </a:solidFill>
              <a:sym typeface="Symbol" panose="05050102010706020507" pitchFamily="18" charset="2"/>
            </a:endParaRPr>
          </a:p>
        </p:txBody>
      </p:sp>
    </p:spTree>
    <p:extLst>
      <p:ext uri="{BB962C8B-B14F-4D97-AF65-F5344CB8AC3E}">
        <p14:creationId xmlns:p14="http://schemas.microsoft.com/office/powerpoint/2010/main" val="124898499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2"/>
          <a:stretch>
            <a:fillRect/>
          </a:stretch>
        </p:blipFill>
        <p:spPr>
          <a:xfrm>
            <a:off x="1632031" y="-4713"/>
            <a:ext cx="9167150" cy="6862713"/>
          </a:xfrm>
          <a:prstGeom prst="rect">
            <a:avLst/>
          </a:prstGeom>
        </p:spPr>
      </p:pic>
      <p:sp>
        <p:nvSpPr>
          <p:cNvPr id="6" name="矩形 5"/>
          <p:cNvSpPr/>
          <p:nvPr/>
        </p:nvSpPr>
        <p:spPr>
          <a:xfrm>
            <a:off x="10671456" y="6153834"/>
            <a:ext cx="1520544" cy="646331"/>
          </a:xfrm>
          <a:prstGeom prst="rect">
            <a:avLst/>
          </a:prstGeom>
        </p:spPr>
        <p:txBody>
          <a:bodyPr wrap="none">
            <a:spAutoFit/>
          </a:bodyPr>
          <a:lstStyle/>
          <a:p>
            <a:r>
              <a:rPr lang="en-US" altLang="zh-CN" b="1" dirty="0" err="1" smtClean="0"/>
              <a:t>T.Weisgarber</a:t>
            </a:r>
            <a:endParaRPr lang="en-US" altLang="zh-CN" b="1" dirty="0" smtClean="0"/>
          </a:p>
          <a:p>
            <a:r>
              <a:rPr lang="en-US" altLang="zh-CN" b="1" dirty="0" smtClean="0"/>
              <a:t>TeVPA2016</a:t>
            </a:r>
            <a:endParaRPr lang="zh-CN" altLang="en-US" b="1" dirty="0"/>
          </a:p>
        </p:txBody>
      </p:sp>
    </p:spTree>
    <p:extLst>
      <p:ext uri="{BB962C8B-B14F-4D97-AF65-F5344CB8AC3E}">
        <p14:creationId xmlns:p14="http://schemas.microsoft.com/office/powerpoint/2010/main" val="4292925324"/>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p-ty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5" y="3887788"/>
            <a:ext cx="47879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47" name="Group 3"/>
          <p:cNvGrpSpPr>
            <a:grpSpLocks/>
          </p:cNvGrpSpPr>
          <p:nvPr/>
        </p:nvGrpSpPr>
        <p:grpSpPr bwMode="auto">
          <a:xfrm>
            <a:off x="1524000" y="1588"/>
            <a:ext cx="9132888" cy="6845300"/>
            <a:chOff x="0" y="0"/>
            <a:chExt cx="5753" cy="4312"/>
          </a:xfrm>
        </p:grpSpPr>
        <p:sp>
          <p:nvSpPr>
            <p:cNvPr id="57348" name="未知"/>
            <p:cNvSpPr>
              <a:spLocks/>
            </p:cNvSpPr>
            <p:nvPr/>
          </p:nvSpPr>
          <p:spPr bwMode="auto">
            <a:xfrm>
              <a:off x="3394" y="998"/>
              <a:ext cx="2359" cy="3314"/>
            </a:xfrm>
            <a:custGeom>
              <a:avLst/>
              <a:gdLst>
                <a:gd name="T0" fmla="*/ 1905 w 2359"/>
                <a:gd name="T1" fmla="*/ 3312 h 3314"/>
                <a:gd name="T2" fmla="*/ 2358 w 2359"/>
                <a:gd name="T3" fmla="*/ 3313 h 3314"/>
                <a:gd name="T4" fmla="*/ 2358 w 2359"/>
                <a:gd name="T5" fmla="*/ 1437 h 3314"/>
                <a:gd name="T6" fmla="*/ 0 w 2359"/>
                <a:gd name="T7" fmla="*/ 0 h 3314"/>
                <a:gd name="T8" fmla="*/ 201 w 2359"/>
                <a:gd name="T9" fmla="*/ 150 h 3314"/>
                <a:gd name="T10" fmla="*/ 366 w 2359"/>
                <a:gd name="T11" fmla="*/ 279 h 3314"/>
                <a:gd name="T12" fmla="*/ 552 w 2359"/>
                <a:gd name="T13" fmla="*/ 441 h 3314"/>
                <a:gd name="T14" fmla="*/ 732 w 2359"/>
                <a:gd name="T15" fmla="*/ 612 h 3314"/>
                <a:gd name="T16" fmla="*/ 996 w 2359"/>
                <a:gd name="T17" fmla="*/ 903 h 3314"/>
                <a:gd name="T18" fmla="*/ 1230 w 2359"/>
                <a:gd name="T19" fmla="*/ 1212 h 3314"/>
                <a:gd name="T20" fmla="*/ 1400 w 2359"/>
                <a:gd name="T21" fmla="*/ 1482 h 3314"/>
                <a:gd name="T22" fmla="*/ 1548 w 2359"/>
                <a:gd name="T23" fmla="*/ 1761 h 3314"/>
                <a:gd name="T24" fmla="*/ 1665 w 2359"/>
                <a:gd name="T25" fmla="*/ 2040 h 3314"/>
                <a:gd name="T26" fmla="*/ 1751 w 2359"/>
                <a:gd name="T27" fmla="*/ 2295 h 3314"/>
                <a:gd name="T28" fmla="*/ 1809 w 2359"/>
                <a:gd name="T29" fmla="*/ 2511 h 3314"/>
                <a:gd name="T30" fmla="*/ 1863 w 2359"/>
                <a:gd name="T31" fmla="*/ 2778 h 3314"/>
                <a:gd name="T32" fmla="*/ 1890 w 2359"/>
                <a:gd name="T33" fmla="*/ 3012 h 3314"/>
                <a:gd name="T34" fmla="*/ 1905 w 2359"/>
                <a:gd name="T35" fmla="*/ 3312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400" b="1">
                <a:solidFill>
                  <a:srgbClr val="000000"/>
                </a:solidFill>
              </a:endParaRPr>
            </a:p>
          </p:txBody>
        </p:sp>
        <p:sp>
          <p:nvSpPr>
            <p:cNvPr id="57349" name="Arc 5"/>
            <p:cNvSpPr>
              <a:spLocks/>
            </p:cNvSpPr>
            <p:nvPr/>
          </p:nvSpPr>
          <p:spPr bwMode="auto">
            <a:xfrm>
              <a:off x="0" y="0"/>
              <a:ext cx="5298" cy="43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b="1">
                <a:solidFill>
                  <a:srgbClr val="000000"/>
                </a:solidFill>
              </a:endParaRPr>
            </a:p>
          </p:txBody>
        </p:sp>
      </p:grpSp>
      <p:pic>
        <p:nvPicPr>
          <p:cNvPr id="573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258889"/>
            <a:ext cx="91440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1" name="Rectangle 7"/>
          <p:cNvSpPr>
            <a:spLocks noChangeArrowheads="1"/>
          </p:cNvSpPr>
          <p:nvPr/>
        </p:nvSpPr>
        <p:spPr bwMode="auto">
          <a:xfrm>
            <a:off x="5481638" y="2757489"/>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lang="zh-CN" altLang="en-US" sz="2400" b="1">
              <a:solidFill>
                <a:srgbClr val="000000"/>
              </a:solidFill>
            </a:endParaRPr>
          </a:p>
        </p:txBody>
      </p:sp>
      <p:sp>
        <p:nvSpPr>
          <p:cNvPr id="57352" name="Rectangle 8"/>
          <p:cNvSpPr>
            <a:spLocks noChangeArrowheads="1"/>
          </p:cNvSpPr>
          <p:nvPr/>
        </p:nvSpPr>
        <p:spPr bwMode="auto">
          <a:xfrm>
            <a:off x="4762500" y="2714626"/>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lang="zh-CN" altLang="en-US" sz="2400" b="1">
              <a:solidFill>
                <a:srgbClr val="000000"/>
              </a:solidFill>
            </a:endParaRPr>
          </a:p>
        </p:txBody>
      </p:sp>
      <p:sp>
        <p:nvSpPr>
          <p:cNvPr id="57353" name="Rectangle 9"/>
          <p:cNvSpPr>
            <a:spLocks noGrp="1" noChangeArrowheads="1"/>
          </p:cNvSpPr>
          <p:nvPr>
            <p:ph type="title"/>
          </p:nvPr>
        </p:nvSpPr>
        <p:spPr>
          <a:xfrm>
            <a:off x="1524000" y="44451"/>
            <a:ext cx="9144000" cy="1039813"/>
          </a:xfrm>
          <a:noFill/>
          <a:ln/>
        </p:spPr>
        <p:txBody>
          <a:bodyPr vert="horz" wrap="square" lIns="92075" tIns="46038" rIns="92075" bIns="46038" numCol="1" anchor="ctr" anchorCtr="0" compatLnSpc="1">
            <a:prstTxWarp prst="textNoShape">
              <a:avLst/>
            </a:prstTxWarp>
          </a:bodyPr>
          <a:lstStyle/>
          <a:p>
            <a:r>
              <a:rPr lang="en-US" altLang="zh-CN" sz="2800" b="1" dirty="0" smtClean="0">
                <a:solidFill>
                  <a:srgbClr val="FF0000"/>
                </a:solidFill>
              </a:rPr>
              <a:t>Sensitivity with Tibet III-Muon </a:t>
            </a:r>
            <a:r>
              <a:rPr lang="en-US" altLang="zh-CN" sz="2800" b="1" dirty="0" smtClean="0">
                <a:cs typeface="Times New Roman" panose="02020603050405020304" pitchFamily="18" charset="0"/>
              </a:rPr>
              <a:t>@</a:t>
            </a:r>
            <a:r>
              <a:rPr lang="en-US" altLang="zh-CN" sz="2800" b="1" dirty="0" smtClean="0"/>
              <a:t>100TeV</a:t>
            </a:r>
            <a:endParaRPr lang="en-US" altLang="zh-CN" sz="2800" b="1" dirty="0"/>
          </a:p>
        </p:txBody>
      </p:sp>
      <p:grpSp>
        <p:nvGrpSpPr>
          <p:cNvPr id="26" name="组合 25"/>
          <p:cNvGrpSpPr/>
          <p:nvPr/>
        </p:nvGrpSpPr>
        <p:grpSpPr>
          <a:xfrm>
            <a:off x="2003889" y="2952750"/>
            <a:ext cx="3781425" cy="3860800"/>
            <a:chOff x="1992314" y="2924175"/>
            <a:chExt cx="3781425" cy="3860800"/>
          </a:xfrm>
        </p:grpSpPr>
        <p:pic>
          <p:nvPicPr>
            <p:cNvPr id="57354" name="Picture 10" descr="array2007-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2314" y="2924175"/>
              <a:ext cx="3781425"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3171462" y="3395663"/>
              <a:ext cx="1476838" cy="2090737"/>
              <a:chOff x="3171462" y="3395663"/>
              <a:chExt cx="1476838" cy="2090737"/>
            </a:xfrm>
          </p:grpSpPr>
          <p:cxnSp>
            <p:nvCxnSpPr>
              <p:cNvPr id="3" name="直接连接符 2"/>
              <p:cNvCxnSpPr/>
              <p:nvPr/>
            </p:nvCxnSpPr>
            <p:spPr bwMode="auto">
              <a:xfrm>
                <a:off x="3171462" y="4039564"/>
                <a:ext cx="765096" cy="0"/>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auto">
              <a:xfrm>
                <a:off x="3183037" y="5454650"/>
                <a:ext cx="1465263" cy="0"/>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a:off x="3183037" y="4039564"/>
                <a:ext cx="1" cy="1446836"/>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auto">
              <a:xfrm>
                <a:off x="4613375" y="3395663"/>
                <a:ext cx="1" cy="2058987"/>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3948133" y="3435812"/>
                <a:ext cx="665242" cy="0"/>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auto">
              <a:xfrm flipV="1">
                <a:off x="3948133" y="3395663"/>
                <a:ext cx="0" cy="667052"/>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31" name="组合 30"/>
          <p:cNvGrpSpPr/>
          <p:nvPr/>
        </p:nvGrpSpPr>
        <p:grpSpPr>
          <a:xfrm>
            <a:off x="6383338" y="2974976"/>
            <a:ext cx="4140200" cy="3883025"/>
            <a:chOff x="6383338" y="2974976"/>
            <a:chExt cx="4140200" cy="3883025"/>
          </a:xfrm>
        </p:grpSpPr>
        <p:grpSp>
          <p:nvGrpSpPr>
            <p:cNvPr id="29" name="组合 28"/>
            <p:cNvGrpSpPr/>
            <p:nvPr/>
          </p:nvGrpSpPr>
          <p:grpSpPr>
            <a:xfrm>
              <a:off x="6383338" y="2974976"/>
              <a:ext cx="4140200" cy="3883025"/>
              <a:chOff x="6383338" y="2974976"/>
              <a:chExt cx="4140200" cy="3883025"/>
            </a:xfrm>
          </p:grpSpPr>
          <p:pic>
            <p:nvPicPr>
              <p:cNvPr id="57355" name="Picture 11" descr="TibetAS+MD-Sens1y10ev-3300m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3338" y="2974976"/>
                <a:ext cx="4140200"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bwMode="auto">
              <a:xfrm>
                <a:off x="8880475" y="5706319"/>
                <a:ext cx="131764" cy="138896"/>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grpSp>
        <p:sp>
          <p:nvSpPr>
            <p:cNvPr id="30" name="文本框 29"/>
            <p:cNvSpPr txBox="1"/>
            <p:nvPr/>
          </p:nvSpPr>
          <p:spPr>
            <a:xfrm>
              <a:off x="8771429" y="5648842"/>
              <a:ext cx="338554" cy="276999"/>
            </a:xfrm>
            <a:prstGeom prst="rect">
              <a:avLst/>
            </a:prstGeom>
            <a:noFill/>
          </p:spPr>
          <p:txBody>
            <a:bodyPr wrap="none" rtlCol="0">
              <a:spAutoFit/>
            </a:bodyPr>
            <a:lstStyle/>
            <a:p>
              <a:r>
                <a:rPr lang="en-US" altLang="zh-CN" sz="1200" b="1" dirty="0" smtClean="0">
                  <a:solidFill>
                    <a:srgbClr val="CC00CC"/>
                  </a:solidFill>
                </a:rPr>
                <a:t>40</a:t>
              </a:r>
              <a:endParaRPr lang="zh-CN" altLang="en-US" sz="1200" b="1" dirty="0">
                <a:solidFill>
                  <a:srgbClr val="CC00CC"/>
                </a:solidFill>
              </a:endParaRPr>
            </a:p>
          </p:txBody>
        </p:sp>
      </p:grpSp>
    </p:spTree>
    <p:extLst>
      <p:ext uri="{BB962C8B-B14F-4D97-AF65-F5344CB8AC3E}">
        <p14:creationId xmlns:p14="http://schemas.microsoft.com/office/powerpoint/2010/main" val="919866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399" y="-3862"/>
            <a:ext cx="10363200" cy="1143000"/>
          </a:xfrm>
        </p:spPr>
        <p:txBody>
          <a:bodyPr/>
          <a:lstStyle/>
          <a:p>
            <a:r>
              <a:rPr lang="en-US" altLang="zh-CN" dirty="0" smtClean="0"/>
              <a:t>Demonstration on the </a:t>
            </a:r>
            <a:r>
              <a:rPr lang="el-GR" altLang="zh-CN" dirty="0" smtClean="0">
                <a:latin typeface="Times New Roman" panose="02020603050405020304" pitchFamily="18" charset="0"/>
                <a:cs typeface="Times New Roman" panose="02020603050405020304" pitchFamily="18" charset="0"/>
              </a:rPr>
              <a:t>γ</a:t>
            </a:r>
            <a:r>
              <a:rPr lang="en-US" altLang="zh-CN" dirty="0" smtClean="0">
                <a:latin typeface="Times New Roman" panose="02020603050405020304" pitchFamily="18" charset="0"/>
                <a:cs typeface="Times New Roman" panose="02020603050405020304" pitchFamily="18" charset="0"/>
              </a:rPr>
              <a:t>/CR separation power</a:t>
            </a:r>
            <a:endParaRPr lang="zh-CN" altLang="en-US" dirty="0"/>
          </a:p>
        </p:txBody>
      </p:sp>
      <p:pic>
        <p:nvPicPr>
          <p:cNvPr id="4" name="内容占位符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96278" y="868611"/>
            <a:ext cx="3366052" cy="5246555"/>
          </a:xfr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694" y="995725"/>
            <a:ext cx="4707123" cy="4994258"/>
          </a:xfrm>
          <a:prstGeom prst="rect">
            <a:avLst/>
          </a:prstGeom>
        </p:spPr>
      </p:pic>
      <p:sp>
        <p:nvSpPr>
          <p:cNvPr id="6" name="矩形 5"/>
          <p:cNvSpPr/>
          <p:nvPr/>
        </p:nvSpPr>
        <p:spPr>
          <a:xfrm>
            <a:off x="6981114" y="6193159"/>
            <a:ext cx="3801169" cy="369332"/>
          </a:xfrm>
          <a:prstGeom prst="rect">
            <a:avLst/>
          </a:prstGeom>
        </p:spPr>
        <p:txBody>
          <a:bodyPr wrap="none">
            <a:spAutoFit/>
          </a:bodyPr>
          <a:lstStyle/>
          <a:p>
            <a:r>
              <a:rPr lang="it-IT" altLang="zh-CN" dirty="0"/>
              <a:t>M. Amenomori et al. 2015 ApJ 813 98 </a:t>
            </a:r>
            <a:endParaRPr lang="zh-CN" altLang="en-US" dirty="0"/>
          </a:p>
        </p:txBody>
      </p:sp>
      <p:sp>
        <p:nvSpPr>
          <p:cNvPr id="7" name="文本框 6"/>
          <p:cNvSpPr txBox="1"/>
          <p:nvPr/>
        </p:nvSpPr>
        <p:spPr>
          <a:xfrm>
            <a:off x="1696278" y="6121080"/>
            <a:ext cx="3457998" cy="523220"/>
          </a:xfrm>
          <a:prstGeom prst="rect">
            <a:avLst/>
          </a:prstGeom>
          <a:noFill/>
        </p:spPr>
        <p:txBody>
          <a:bodyPr wrap="none" rtlCol="0">
            <a:spAutoFit/>
          </a:bodyPr>
          <a:lstStyle/>
          <a:p>
            <a:r>
              <a:rPr lang="en-US" altLang="zh-CN" sz="2800" b="1" dirty="0" smtClean="0">
                <a:solidFill>
                  <a:srgbClr val="FF0000"/>
                </a:solidFill>
              </a:rPr>
              <a:t>100m</a:t>
            </a:r>
            <a:r>
              <a:rPr lang="en-US" altLang="zh-CN" sz="2800" b="1" baseline="30000" dirty="0" smtClean="0">
                <a:solidFill>
                  <a:srgbClr val="FF0000"/>
                </a:solidFill>
              </a:rPr>
              <a:t>2</a:t>
            </a:r>
            <a:r>
              <a:rPr lang="en-US" altLang="zh-CN" sz="2800" b="1" dirty="0" smtClean="0">
                <a:solidFill>
                  <a:srgbClr val="FF0000"/>
                </a:solidFill>
              </a:rPr>
              <a:t> muon detector</a:t>
            </a:r>
            <a:endParaRPr lang="zh-CN" altLang="en-US" sz="2800" b="1" dirty="0">
              <a:solidFill>
                <a:srgbClr val="FF0000"/>
              </a:solidFill>
            </a:endParaRPr>
          </a:p>
        </p:txBody>
      </p:sp>
    </p:spTree>
    <p:extLst>
      <p:ext uri="{BB962C8B-B14F-4D97-AF65-F5344CB8AC3E}">
        <p14:creationId xmlns:p14="http://schemas.microsoft.com/office/powerpoint/2010/main" val="397708236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a:grpSpLocks/>
          </p:cNvGrpSpPr>
          <p:nvPr/>
        </p:nvGrpSpPr>
        <p:grpSpPr bwMode="auto">
          <a:xfrm>
            <a:off x="0" y="0"/>
            <a:ext cx="12192000" cy="2811462"/>
            <a:chOff x="179512" y="1052736"/>
            <a:chExt cx="8027362" cy="2376599"/>
          </a:xfrm>
        </p:grpSpPr>
        <p:pic>
          <p:nvPicPr>
            <p:cNvPr id="4102" name="图片 15"/>
            <p:cNvPicPr>
              <a:picLocks noChangeAspect="1"/>
            </p:cNvPicPr>
            <p:nvPr/>
          </p:nvPicPr>
          <p:blipFill>
            <a:blip r:embed="rId2" cstate="print"/>
            <a:srcRect t="16017" b="15700"/>
            <a:stretch>
              <a:fillRect/>
            </a:stretch>
          </p:blipFill>
          <p:spPr bwMode="auto">
            <a:xfrm>
              <a:off x="179512" y="1052736"/>
              <a:ext cx="5220072" cy="2376264"/>
            </a:xfrm>
            <a:prstGeom prst="rect">
              <a:avLst/>
            </a:prstGeom>
            <a:noFill/>
            <a:ln w="9525">
              <a:noFill/>
              <a:miter lim="800000"/>
              <a:headEnd/>
              <a:tailEnd/>
            </a:ln>
          </p:spPr>
        </p:pic>
        <p:pic>
          <p:nvPicPr>
            <p:cNvPr id="4103" name="图片 17"/>
            <p:cNvPicPr>
              <a:picLocks noChangeAspect="1"/>
            </p:cNvPicPr>
            <p:nvPr/>
          </p:nvPicPr>
          <p:blipFill>
            <a:blip r:embed="rId3" cstate="print"/>
            <a:srcRect t="2113"/>
            <a:stretch>
              <a:fillRect/>
            </a:stretch>
          </p:blipFill>
          <p:spPr bwMode="auto">
            <a:xfrm>
              <a:off x="4570175" y="1056114"/>
              <a:ext cx="3636699" cy="2373221"/>
            </a:xfrm>
            <a:prstGeom prst="rect">
              <a:avLst/>
            </a:prstGeom>
            <a:noFill/>
            <a:ln w="9525">
              <a:noFill/>
              <a:miter lim="800000"/>
              <a:headEnd/>
              <a:tailEnd/>
            </a:ln>
          </p:spPr>
        </p:pic>
      </p:grpSp>
      <p:sp>
        <p:nvSpPr>
          <p:cNvPr id="4100" name="标题 1"/>
          <p:cNvSpPr>
            <a:spLocks noGrp="1"/>
          </p:cNvSpPr>
          <p:nvPr>
            <p:ph type="title"/>
          </p:nvPr>
        </p:nvSpPr>
        <p:spPr>
          <a:xfrm>
            <a:off x="759404" y="0"/>
            <a:ext cx="10526182" cy="2432304"/>
          </a:xfrm>
        </p:spPr>
        <p:txBody>
          <a:bodyPr>
            <a:normAutofit/>
          </a:bodyPr>
          <a:lstStyle/>
          <a:p>
            <a:pPr algn="ctr"/>
            <a:r>
              <a:rPr lang="en-US" altLang="zh-CN" b="1" dirty="0" smtClean="0">
                <a:ea typeface="ＭＳ Ｐゴシック" pitchFamily="34" charset="-128"/>
              </a:rPr>
              <a:t>Large High Altitude Air Shower Observatory (LHAASO) Project                                                          </a:t>
            </a:r>
            <a:br>
              <a:rPr lang="en-US" altLang="zh-CN" b="1" dirty="0" smtClean="0">
                <a:ea typeface="ＭＳ Ｐゴシック" pitchFamily="34" charset="-128"/>
              </a:rPr>
            </a:br>
            <a:endParaRPr lang="zh-CN" altLang="zh-CN" dirty="0" smtClean="0">
              <a:ea typeface="ＭＳ Ｐゴシック" pitchFamily="34" charset="-128"/>
            </a:endParaRPr>
          </a:p>
        </p:txBody>
      </p:sp>
      <p:pic>
        <p:nvPicPr>
          <p:cNvPr id="4101" name="图片 2"/>
          <p:cNvPicPr>
            <a:picLocks noChangeAspect="1"/>
          </p:cNvPicPr>
          <p:nvPr/>
        </p:nvPicPr>
        <p:blipFill>
          <a:blip r:embed="rId4" cstate="print"/>
          <a:srcRect b="19910"/>
          <a:stretch>
            <a:fillRect/>
          </a:stretch>
        </p:blipFill>
        <p:spPr bwMode="auto">
          <a:xfrm>
            <a:off x="0" y="2546118"/>
            <a:ext cx="12192000" cy="2135188"/>
          </a:xfrm>
          <a:prstGeom prst="rect">
            <a:avLst/>
          </a:prstGeom>
          <a:noFill/>
          <a:ln w="9525">
            <a:noFill/>
            <a:miter lim="800000"/>
            <a:headEnd/>
            <a:tailEnd/>
          </a:ln>
        </p:spPr>
      </p:pic>
      <p:pic>
        <p:nvPicPr>
          <p:cNvPr id="8" name="Picture 2" descr="D:\LHASSO\Publish\LHAASO效果图\6.LHAASO_WFCTA+SCDA.png"/>
          <p:cNvPicPr>
            <a:picLocks noChangeAspect="1" noChangeArrowheads="1"/>
          </p:cNvPicPr>
          <p:nvPr/>
        </p:nvPicPr>
        <p:blipFill>
          <a:blip r:embed="rId5" cstate="print"/>
          <a:srcRect t="3395" b="63707"/>
          <a:stretch>
            <a:fillRect/>
          </a:stretch>
        </p:blipFill>
        <p:spPr bwMode="auto">
          <a:xfrm>
            <a:off x="0" y="4599296"/>
            <a:ext cx="12192000" cy="2258704"/>
          </a:xfrm>
          <a:prstGeom prst="rect">
            <a:avLst/>
          </a:prstGeom>
          <a:noFill/>
          <a:ln w="9525">
            <a:noFill/>
            <a:miter lim="800000"/>
            <a:headEnd/>
            <a:tailEnd/>
          </a:ln>
        </p:spPr>
      </p:pic>
      <p:sp>
        <p:nvSpPr>
          <p:cNvPr id="9" name="TextBox 8"/>
          <p:cNvSpPr txBox="1"/>
          <p:nvPr/>
        </p:nvSpPr>
        <p:spPr>
          <a:xfrm>
            <a:off x="3709354" y="5780782"/>
            <a:ext cx="8482646" cy="1077218"/>
          </a:xfrm>
          <a:prstGeom prst="rect">
            <a:avLst/>
          </a:prstGeom>
          <a:noFill/>
          <a:ln w="9525">
            <a:noFill/>
            <a:miter lim="800000"/>
            <a:headEnd/>
            <a:tailEnd/>
          </a:ln>
          <a:effectLst>
            <a:outerShdw blurRad="50800" dist="50800" dir="5400000" algn="ctr" rotWithShape="0">
              <a:schemeClr val="tx1"/>
            </a:outerShdw>
          </a:effectLst>
        </p:spPr>
        <p:txBody>
          <a:bodyPr wrap="square">
            <a:spAutoFit/>
          </a:bodyPr>
          <a:lstStyle/>
          <a:p>
            <a:pPr>
              <a:defRPr/>
            </a:pPr>
            <a:r>
              <a:rPr lang="en-US" altLang="zh-CN" sz="2800" b="1" dirty="0" smtClean="0">
                <a:solidFill>
                  <a:prstClr val="white"/>
                </a:solidFill>
                <a:effectLst>
                  <a:outerShdw blurRad="50800" dist="50800" dir="5400000" algn="ctr" rotWithShape="0">
                    <a:prstClr val="black"/>
                  </a:outerShdw>
                </a:effectLst>
              </a:rPr>
              <a:t>CR Detectors</a:t>
            </a:r>
            <a:r>
              <a:rPr lang="zh-CN" altLang="en-US" sz="2800" b="1" dirty="0" smtClean="0">
                <a:solidFill>
                  <a:prstClr val="white"/>
                </a:solidFill>
                <a:effectLst>
                  <a:outerShdw blurRad="50800" dist="50800" dir="5400000" algn="ctr" rotWithShape="0">
                    <a:prstClr val="black"/>
                  </a:outerShdw>
                </a:effectLst>
              </a:rPr>
              <a:t>：</a:t>
            </a:r>
            <a:endParaRPr lang="en-US" altLang="zh-CN" sz="2800" b="1" dirty="0">
              <a:solidFill>
                <a:prstClr val="white"/>
              </a:solidFill>
              <a:effectLst>
                <a:outerShdw blurRad="50800" dist="50800" dir="5400000" algn="ctr" rotWithShape="0">
                  <a:prstClr val="black"/>
                </a:outerShdw>
              </a:effectLst>
            </a:endParaRPr>
          </a:p>
          <a:p>
            <a:pPr>
              <a:defRPr/>
            </a:pPr>
            <a:r>
              <a:rPr lang="en-US" altLang="zh-CN" b="1" dirty="0" smtClean="0">
                <a:solidFill>
                  <a:prstClr val="white"/>
                </a:solidFill>
                <a:effectLst>
                  <a:outerShdw blurRad="50800" dist="50800" dir="5400000" algn="ctr" rotWithShape="0">
                    <a:prstClr val="black"/>
                  </a:outerShdw>
                </a:effectLst>
                <a:latin typeface="Arial" pitchFamily="34" charset="0"/>
              </a:rPr>
              <a:t>18 </a:t>
            </a:r>
            <a:r>
              <a:rPr lang="en-US" altLang="zh-CN" b="1" dirty="0">
                <a:solidFill>
                  <a:prstClr val="white"/>
                </a:solidFill>
                <a:effectLst>
                  <a:outerShdw blurRad="50800" dist="50800" dir="5400000" algn="ctr" rotWithShape="0">
                    <a:prstClr val="black"/>
                  </a:outerShdw>
                </a:effectLst>
                <a:latin typeface="Arial" pitchFamily="34" charset="0"/>
              </a:rPr>
              <a:t>Wide field View Cherenkov </a:t>
            </a:r>
            <a:r>
              <a:rPr lang="en-US" altLang="zh-CN" b="1" dirty="0" smtClean="0">
                <a:solidFill>
                  <a:prstClr val="white"/>
                </a:solidFill>
                <a:effectLst>
                  <a:outerShdw blurRad="50800" dist="50800" dir="5400000" algn="ctr" rotWithShape="0">
                    <a:prstClr val="black"/>
                  </a:outerShdw>
                </a:effectLst>
                <a:latin typeface="Arial" pitchFamily="34" charset="0"/>
              </a:rPr>
              <a:t>telescopes &amp; Large Dynamic WCDA++</a:t>
            </a:r>
            <a:r>
              <a:rPr lang="zh-CN" altLang="en-US" b="1" dirty="0" smtClean="0">
                <a:solidFill>
                  <a:prstClr val="white"/>
                </a:solidFill>
                <a:effectLst>
                  <a:outerShdw blurRad="50800" dist="50800" dir="5400000" algn="ctr" rotWithShape="0">
                    <a:prstClr val="black"/>
                  </a:outerShdw>
                </a:effectLst>
                <a:latin typeface="Arial" pitchFamily="34" charset="0"/>
              </a:rPr>
              <a:t>：</a:t>
            </a:r>
            <a:endParaRPr lang="en-US" altLang="zh-CN" b="1" dirty="0" smtClean="0">
              <a:solidFill>
                <a:prstClr val="white"/>
              </a:solidFill>
              <a:effectLst>
                <a:outerShdw blurRad="50800" dist="50800" dir="5400000" algn="ctr" rotWithShape="0">
                  <a:prstClr val="black"/>
                </a:outerShdw>
              </a:effectLst>
              <a:latin typeface="Arial" pitchFamily="34" charset="0"/>
            </a:endParaRPr>
          </a:p>
          <a:p>
            <a:pPr>
              <a:defRPr/>
            </a:pPr>
            <a:r>
              <a:rPr lang="en-US" altLang="zh-CN" b="1" dirty="0" smtClean="0">
                <a:solidFill>
                  <a:prstClr val="white"/>
                </a:solidFill>
                <a:effectLst>
                  <a:outerShdw blurRad="50800" dist="50800" dir="5400000" algn="ctr" rotWithShape="0">
                    <a:prstClr val="black"/>
                  </a:outerShdw>
                </a:effectLst>
                <a:latin typeface="Arial" pitchFamily="34" charset="0"/>
              </a:rPr>
              <a:t>                     precision </a:t>
            </a:r>
            <a:r>
              <a:rPr lang="en-US" altLang="zh-CN" b="1" dirty="0">
                <a:solidFill>
                  <a:prstClr val="white"/>
                </a:solidFill>
                <a:effectLst>
                  <a:outerShdw blurRad="50800" dist="50800" dir="5400000" algn="ctr" rotWithShape="0">
                    <a:prstClr val="black"/>
                  </a:outerShdw>
                </a:effectLst>
                <a:latin typeface="Arial" pitchFamily="34" charset="0"/>
              </a:rPr>
              <a:t>measurement of CR </a:t>
            </a:r>
            <a:r>
              <a:rPr lang="en-US" altLang="zh-CN" b="1" dirty="0" smtClean="0">
                <a:solidFill>
                  <a:prstClr val="white"/>
                </a:solidFill>
                <a:effectLst>
                  <a:outerShdw blurRad="50800" dist="50800" dir="5400000" algn="ctr" rotWithShape="0">
                    <a:prstClr val="black"/>
                  </a:outerShdw>
                </a:effectLst>
                <a:latin typeface="Arial" pitchFamily="34" charset="0"/>
              </a:rPr>
              <a:t>spectrum</a:t>
            </a:r>
            <a:endParaRPr lang="en-US" altLang="zh-CN" b="1" dirty="0">
              <a:solidFill>
                <a:prstClr val="white"/>
              </a:solidFill>
              <a:effectLst>
                <a:outerShdw blurRad="50800" dist="50800" dir="5400000" algn="ctr" rotWithShape="0">
                  <a:prstClr val="black"/>
                </a:outerShdw>
              </a:effectLst>
              <a:latin typeface="Arial" pitchFamily="34" charset="0"/>
            </a:endParaRPr>
          </a:p>
        </p:txBody>
      </p:sp>
      <p:sp>
        <p:nvSpPr>
          <p:cNvPr id="10" name="TextBox 9"/>
          <p:cNvSpPr txBox="1"/>
          <p:nvPr/>
        </p:nvSpPr>
        <p:spPr>
          <a:xfrm>
            <a:off x="7566338" y="4244163"/>
            <a:ext cx="4414868" cy="954087"/>
          </a:xfrm>
          <a:prstGeom prst="rect">
            <a:avLst/>
          </a:prstGeom>
          <a:noFill/>
          <a:ln w="9525">
            <a:noFill/>
            <a:miter lim="800000"/>
            <a:headEnd/>
            <a:tailEnd/>
          </a:ln>
          <a:effectLst>
            <a:outerShdw blurRad="50800" dist="50800" dir="5400000" algn="ctr" rotWithShape="0">
              <a:schemeClr val="tx1"/>
            </a:outerShdw>
          </a:effectLst>
        </p:spPr>
        <p:txBody>
          <a:bodyPr wrap="square">
            <a:spAutoFit/>
          </a:bodyPr>
          <a:lstStyle/>
          <a:p>
            <a:pPr>
              <a:defRPr/>
            </a:pPr>
            <a:r>
              <a:rPr lang="en-US" altLang="zh-CN" sz="2800" b="1" dirty="0">
                <a:solidFill>
                  <a:prstClr val="white"/>
                </a:solidFill>
                <a:effectLst>
                  <a:outerShdw blurRad="50800" dist="50800" dir="5400000" algn="ctr" rotWithShape="0">
                    <a:prstClr val="black"/>
                  </a:outerShdw>
                </a:effectLst>
              </a:rPr>
              <a:t>Water  Cherenkov Detector</a:t>
            </a:r>
          </a:p>
          <a:p>
            <a:pPr>
              <a:defRPr/>
            </a:pPr>
            <a:r>
              <a:rPr lang="en-US" altLang="zh-CN" sz="2800" b="1" dirty="0" smtClean="0">
                <a:solidFill>
                  <a:prstClr val="white"/>
                </a:solidFill>
                <a:effectLst>
                  <a:outerShdw blurRad="50800" dist="50800" dir="5400000" algn="ctr" rotWithShape="0">
                    <a:prstClr val="black"/>
                  </a:outerShdw>
                </a:effectLst>
              </a:rPr>
              <a:t>78,000 </a:t>
            </a:r>
            <a:r>
              <a:rPr lang="en-US" altLang="zh-CN" sz="2800" b="1" dirty="0">
                <a:solidFill>
                  <a:prstClr val="white"/>
                </a:solidFill>
                <a:effectLst>
                  <a:outerShdw blurRad="50800" dist="50800" dir="5400000" algn="ctr" rotWithShape="0">
                    <a:prstClr val="black"/>
                  </a:outerShdw>
                </a:effectLst>
              </a:rPr>
              <a:t>m</a:t>
            </a:r>
            <a:r>
              <a:rPr lang="en-US" altLang="zh-CN" sz="2800" b="1" baseline="30000" dirty="0">
                <a:solidFill>
                  <a:prstClr val="white"/>
                </a:solidFill>
                <a:effectLst>
                  <a:outerShdw blurRad="50800" dist="50800" dir="5400000" algn="ctr" rotWithShape="0">
                    <a:prstClr val="black"/>
                  </a:outerShdw>
                </a:effectLst>
              </a:rPr>
              <a:t>2</a:t>
            </a:r>
            <a:endParaRPr lang="en-US" altLang="zh-CN" sz="2000" b="1" baseline="30000" dirty="0">
              <a:solidFill>
                <a:prstClr val="white"/>
              </a:solidFill>
              <a:effectLst>
                <a:outerShdw blurRad="50800" dist="50800" dir="5400000" algn="ctr" rotWithShape="0">
                  <a:prstClr val="black"/>
                </a:outerShdw>
              </a:effectLst>
            </a:endParaRPr>
          </a:p>
        </p:txBody>
      </p:sp>
      <p:sp>
        <p:nvSpPr>
          <p:cNvPr id="11" name="TextBox 10"/>
          <p:cNvSpPr txBox="1"/>
          <p:nvPr/>
        </p:nvSpPr>
        <p:spPr>
          <a:xfrm>
            <a:off x="23853" y="3665440"/>
            <a:ext cx="5113451" cy="1631216"/>
          </a:xfrm>
          <a:prstGeom prst="rect">
            <a:avLst/>
          </a:prstGeom>
          <a:noFill/>
        </p:spPr>
        <p:txBody>
          <a:bodyPr wrap="none" rtlCol="0">
            <a:spAutoFit/>
          </a:bodyPr>
          <a:lstStyle/>
          <a:p>
            <a:pPr>
              <a:defRPr/>
            </a:pPr>
            <a:r>
              <a:rPr lang="en-US" altLang="zh-CN" sz="2800" b="1" dirty="0" smtClean="0">
                <a:solidFill>
                  <a:prstClr val="white"/>
                </a:solidFill>
                <a:effectLst>
                  <a:outerShdw blurRad="50800" dist="50800" dir="5400000" algn="ctr" rotWithShape="0">
                    <a:prstClr val="black"/>
                  </a:outerShdw>
                </a:effectLst>
              </a:rPr>
              <a:t>Main Array:</a:t>
            </a:r>
          </a:p>
          <a:p>
            <a:pPr>
              <a:defRPr/>
            </a:pPr>
            <a:r>
              <a:rPr lang="en-US" altLang="zh-CN" sz="2400" b="1" dirty="0" smtClean="0">
                <a:solidFill>
                  <a:prstClr val="white"/>
                </a:solidFill>
                <a:effectLst>
                  <a:outerShdw blurRad="50800" dist="50800" dir="5400000" algn="ctr" rotWithShape="0">
                    <a:prstClr val="black"/>
                  </a:outerShdw>
                </a:effectLst>
              </a:rPr>
              <a:t>5195 scintillator detectors every  15 m </a:t>
            </a:r>
          </a:p>
          <a:p>
            <a:pPr>
              <a:defRPr/>
            </a:pPr>
            <a:r>
              <a:rPr lang="en-US" altLang="zh-CN" sz="2400" b="1" dirty="0" smtClean="0">
                <a:solidFill>
                  <a:prstClr val="white"/>
                </a:solidFill>
                <a:effectLst>
                  <a:outerShdw blurRad="50800" dist="50800" dir="5400000" algn="ctr" rotWithShape="0">
                    <a:prstClr val="black"/>
                  </a:outerShdw>
                </a:effectLst>
              </a:rPr>
              <a:t>&amp; </a:t>
            </a:r>
          </a:p>
          <a:p>
            <a:pPr>
              <a:defRPr/>
            </a:pPr>
            <a:r>
              <a:rPr lang="en-US" altLang="zh-CN" sz="2400" b="1" dirty="0" smtClean="0">
                <a:solidFill>
                  <a:prstClr val="white"/>
                </a:solidFill>
                <a:effectLst>
                  <a:outerShdw blurRad="50800" dist="50800" dir="5400000" algn="ctr" rotWithShape="0">
                    <a:prstClr val="black"/>
                  </a:outerShdw>
                </a:effectLst>
                <a:sym typeface="Symbol" panose="05050102010706020507" pitchFamily="18" charset="2"/>
              </a:rPr>
              <a:t>1171 </a:t>
            </a:r>
            <a:r>
              <a:rPr lang="en-US" altLang="zh-CN" sz="2400" b="1" dirty="0" smtClean="0">
                <a:solidFill>
                  <a:prstClr val="white"/>
                </a:solidFill>
                <a:effectLst>
                  <a:outerShdw blurRad="50800" dist="50800" dir="5400000" algn="ctr" rotWithShape="0">
                    <a:prstClr val="black"/>
                  </a:outerShdw>
                </a:effectLst>
              </a:rPr>
              <a:t>–detectors every 30 m</a:t>
            </a:r>
          </a:p>
        </p:txBody>
      </p:sp>
      <p:sp>
        <p:nvSpPr>
          <p:cNvPr id="12" name="TextBox 11"/>
          <p:cNvSpPr txBox="1"/>
          <p:nvPr/>
        </p:nvSpPr>
        <p:spPr>
          <a:xfrm>
            <a:off x="8953759" y="851807"/>
            <a:ext cx="3091231" cy="523220"/>
          </a:xfrm>
          <a:prstGeom prst="rect">
            <a:avLst/>
          </a:prstGeom>
          <a:noFill/>
        </p:spPr>
        <p:txBody>
          <a:bodyPr wrap="none" rtlCol="0">
            <a:spAutoFit/>
          </a:bodyPr>
          <a:lstStyle/>
          <a:p>
            <a:pPr>
              <a:defRPr/>
            </a:pPr>
            <a:r>
              <a:rPr lang="en-US" altLang="zh-CN" sz="2800" b="1" dirty="0" smtClean="0">
                <a:solidFill>
                  <a:prstClr val="white"/>
                </a:solidFill>
                <a:effectLst>
                  <a:outerShdw blurRad="50800" dist="50800" dir="5400000" algn="ctr" rotWithShape="0">
                    <a:prstClr val="black"/>
                  </a:outerShdw>
                </a:effectLst>
              </a:rPr>
              <a:t>Site at 4400 m </a:t>
            </a:r>
            <a:r>
              <a:rPr lang="en-US" altLang="zh-CN" sz="2800" b="1" dirty="0" err="1" smtClean="0">
                <a:solidFill>
                  <a:prstClr val="white"/>
                </a:solidFill>
                <a:effectLst>
                  <a:outerShdw blurRad="50800" dist="50800" dir="5400000" algn="ctr" rotWithShape="0">
                    <a:prstClr val="black"/>
                  </a:outerShdw>
                </a:effectLst>
              </a:rPr>
              <a:t>a.s.l</a:t>
            </a:r>
            <a:r>
              <a:rPr lang="en-US" altLang="zh-CN" sz="2800" b="1" dirty="0" smtClean="0">
                <a:solidFill>
                  <a:prstClr val="white"/>
                </a:solidFill>
                <a:effectLst>
                  <a:outerShdw blurRad="50800" dist="50800" dir="5400000" algn="ctr" rotWithShape="0">
                    <a:prstClr val="black"/>
                  </a:outerShdw>
                </a:effectLst>
              </a:rPr>
              <a:t>.</a:t>
            </a:r>
            <a:endParaRPr lang="en-US" altLang="zh-CN" sz="2400" b="1" dirty="0" smtClean="0">
              <a:solidFill>
                <a:prstClr val="white"/>
              </a:solidFill>
              <a:effectLst>
                <a:outerShdw blurRad="50800" dist="50800" dir="5400000" algn="ctr" rotWithShape="0">
                  <a:prstClr val="black"/>
                </a:outerShdw>
              </a:effectLst>
            </a:endParaRPr>
          </a:p>
        </p:txBody>
      </p:sp>
      <p:sp>
        <p:nvSpPr>
          <p:cNvPr id="14" name="标题 1"/>
          <p:cNvSpPr txBox="1">
            <a:spLocks/>
          </p:cNvSpPr>
          <p:nvPr/>
        </p:nvSpPr>
        <p:spPr>
          <a:xfrm>
            <a:off x="1665818" y="0"/>
            <a:ext cx="10526182" cy="2432304"/>
          </a:xfrm>
          <a:prstGeom prst="rect">
            <a:avLst/>
          </a:prstGeom>
        </p:spPr>
        <p:txBody>
          <a:bodyPr vert="horz" lIns="91440" tIns="45720" rIns="91440" bIns="45720" rtlCol="0" anchor="b">
            <a:normAutofit lnSpcReduction="10000"/>
          </a:bodyPr>
          <a:lstStyle/>
          <a:p>
            <a:pPr algn="ctr">
              <a:lnSpc>
                <a:spcPct val="90000"/>
              </a:lnSpc>
              <a:spcBef>
                <a:spcPct val="0"/>
              </a:spcBef>
              <a:defRPr/>
            </a:pPr>
            <a:r>
              <a:rPr lang="en-US" altLang="zh-CN" sz="6000" b="1" dirty="0" smtClean="0">
                <a:solidFill>
                  <a:prstClr val="black"/>
                </a:solidFill>
                <a:latin typeface="Calibri Light"/>
                <a:ea typeface="ＭＳ Ｐゴシック" pitchFamily="34" charset="-128"/>
              </a:rPr>
              <a:t/>
            </a:r>
            <a:br>
              <a:rPr lang="en-US" altLang="zh-CN" sz="6000" b="1" dirty="0" smtClean="0">
                <a:solidFill>
                  <a:prstClr val="black"/>
                </a:solidFill>
                <a:latin typeface="Calibri Light"/>
                <a:ea typeface="ＭＳ Ｐゴシック" pitchFamily="34" charset="-128"/>
              </a:rPr>
            </a:br>
            <a:r>
              <a:rPr lang="en-US" altLang="zh-CN" sz="6000" b="1" dirty="0" smtClean="0">
                <a:solidFill>
                  <a:prstClr val="black"/>
                </a:solidFill>
                <a:latin typeface="Calibri Light"/>
                <a:ea typeface="ＭＳ Ｐゴシック" pitchFamily="34" charset="-128"/>
              </a:rPr>
              <a:t>      </a:t>
            </a:r>
            <a:r>
              <a:rPr lang="en-US" altLang="zh-CN" sz="6000" dirty="0" smtClean="0">
                <a:solidFill>
                  <a:prstClr val="black"/>
                </a:solidFill>
                <a:latin typeface="Calibri Light"/>
              </a:rPr>
              <a:t/>
            </a:r>
            <a:br>
              <a:rPr lang="en-US" altLang="zh-CN" sz="6000" dirty="0" smtClean="0">
                <a:solidFill>
                  <a:prstClr val="black"/>
                </a:solidFill>
                <a:latin typeface="Calibri Light"/>
              </a:rPr>
            </a:br>
            <a:endParaRPr lang="zh-CN" altLang="zh-CN" sz="6000" dirty="0" smtClean="0">
              <a:solidFill>
                <a:prstClr val="black"/>
              </a:solidFill>
              <a:latin typeface="Calibri Light"/>
              <a:ea typeface="ＭＳ Ｐゴシック" pitchFamily="34" charset="-128"/>
            </a:endParaRPr>
          </a:p>
        </p:txBody>
      </p:sp>
    </p:spTree>
    <p:extLst>
      <p:ext uri="{BB962C8B-B14F-4D97-AF65-F5344CB8AC3E}">
        <p14:creationId xmlns:p14="http://schemas.microsoft.com/office/powerpoint/2010/main" val="142269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3" name="Shape 1023"/>
          <p:cNvSpPr>
            <a:spLocks noGrp="1"/>
          </p:cNvSpPr>
          <p:nvPr>
            <p:ph type="title"/>
          </p:nvPr>
        </p:nvSpPr>
        <p:spPr>
          <a:xfrm>
            <a:off x="740297" y="55841"/>
            <a:ext cx="11120438" cy="657995"/>
          </a:xfrm>
          <a:prstGeom prst="rect">
            <a:avLst/>
          </a:prstGeom>
        </p:spPr>
        <p:txBody>
          <a:bodyPr/>
          <a:lstStyle/>
          <a:p>
            <a:r>
              <a:rPr dirty="0"/>
              <a:t>LHAASO layout</a:t>
            </a:r>
          </a:p>
        </p:txBody>
      </p:sp>
      <p:sp>
        <p:nvSpPr>
          <p:cNvPr id="1024" name="Shape 1024"/>
          <p:cNvSpPr>
            <a:spLocks noGrp="1"/>
          </p:cNvSpPr>
          <p:nvPr>
            <p:ph type="sldNum" sz="quarter" idx="2"/>
          </p:nvPr>
        </p:nvSpPr>
        <p:spPr>
          <a:xfrm>
            <a:off x="11538537" y="6441944"/>
            <a:ext cx="290143"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57</a:t>
            </a:fld>
            <a:endParaRPr dirty="0"/>
          </a:p>
        </p:txBody>
      </p:sp>
      <p:pic>
        <p:nvPicPr>
          <p:cNvPr id="1025" name="pasted-image.pdf"/>
          <p:cNvPicPr>
            <a:picLocks noChangeAspect="1"/>
          </p:cNvPicPr>
          <p:nvPr/>
        </p:nvPicPr>
        <p:blipFill>
          <a:blip r:embed="rId2">
            <a:extLst/>
          </a:blip>
          <a:stretch>
            <a:fillRect/>
          </a:stretch>
        </p:blipFill>
        <p:spPr>
          <a:xfrm>
            <a:off x="4358327" y="2095439"/>
            <a:ext cx="4735639" cy="3202585"/>
          </a:xfrm>
          <a:prstGeom prst="rect">
            <a:avLst/>
          </a:prstGeom>
          <a:ln w="12700">
            <a:miter lim="400000"/>
          </a:ln>
        </p:spPr>
      </p:pic>
      <p:sp>
        <p:nvSpPr>
          <p:cNvPr id="1026" name="Shape 1026"/>
          <p:cNvSpPr/>
          <p:nvPr/>
        </p:nvSpPr>
        <p:spPr>
          <a:xfrm>
            <a:off x="2535660" y="650673"/>
            <a:ext cx="8808841" cy="60921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r>
              <a:rPr sz="1600" u="sng" kern="0" dirty="0">
                <a:solidFill>
                  <a:srgbClr val="212121"/>
                </a:solidFill>
                <a:latin typeface="Helvetica Neue Medium"/>
                <a:ea typeface="Helvetica Neue Medium"/>
                <a:cs typeface="Helvetica Neue Medium"/>
                <a:sym typeface="Helvetica Neue Medium"/>
              </a:rPr>
              <a:t>1 km</a:t>
            </a:r>
            <a:r>
              <a:rPr sz="1600" u="sng" kern="0" baseline="31999" dirty="0">
                <a:solidFill>
                  <a:srgbClr val="212121"/>
                </a:solidFill>
                <a:latin typeface="Helvetica Neue Medium"/>
                <a:ea typeface="Helvetica Neue Medium"/>
                <a:cs typeface="Helvetica Neue Medium"/>
                <a:sym typeface="Helvetica Neue Medium"/>
              </a:rPr>
              <a:t>2</a:t>
            </a:r>
            <a:r>
              <a:rPr sz="1600" u="sng" kern="0" dirty="0">
                <a:solidFill>
                  <a:srgbClr val="212121"/>
                </a:solidFill>
                <a:latin typeface="Helvetica Neue Medium"/>
                <a:ea typeface="Helvetica Neue Medium"/>
                <a:cs typeface="Helvetica Neue Medium"/>
                <a:sym typeface="Helvetica Neue Medium"/>
              </a:rPr>
              <a:t> array</a:t>
            </a:r>
            <a:r>
              <a:rPr sz="1600" kern="0" dirty="0">
                <a:solidFill>
                  <a:srgbClr val="212121"/>
                </a:solidFill>
                <a:latin typeface="Helvetica Neue Medium"/>
                <a:ea typeface="Helvetica Neue Medium"/>
                <a:cs typeface="Helvetica Neue Medium"/>
                <a:sym typeface="Helvetica Neue Medium"/>
              </a:rPr>
              <a:t>, including 5195 </a:t>
            </a:r>
            <a:r>
              <a:rPr sz="1600" u="sng" kern="0" dirty="0">
                <a:solidFill>
                  <a:srgbClr val="212121"/>
                </a:solidFill>
                <a:latin typeface="Helvetica Neue Medium"/>
                <a:ea typeface="Helvetica Neue Medium"/>
                <a:cs typeface="Helvetica Neue Medium"/>
                <a:sym typeface="Helvetica Neue Medium"/>
              </a:rPr>
              <a:t>scintillator</a:t>
            </a:r>
            <a:r>
              <a:rPr sz="1600" kern="0" dirty="0">
                <a:solidFill>
                  <a:srgbClr val="212121"/>
                </a:solidFill>
                <a:latin typeface="Helvetica Neue Medium"/>
                <a:ea typeface="Helvetica Neue Medium"/>
                <a:cs typeface="Helvetica Neue Medium"/>
                <a:sym typeface="Helvetica Neue Medium"/>
              </a:rPr>
              <a:t> detectors 1 m</a:t>
            </a:r>
            <a:r>
              <a:rPr sz="1600" kern="0" baseline="31999" dirty="0">
                <a:solidFill>
                  <a:srgbClr val="212121"/>
                </a:solidFill>
                <a:latin typeface="Helvetica Neue Medium"/>
                <a:ea typeface="Helvetica Neue Medium"/>
                <a:cs typeface="Helvetica Neue Medium"/>
                <a:sym typeface="Helvetica Neue Medium"/>
              </a:rPr>
              <a:t>2</a:t>
            </a:r>
            <a:r>
              <a:rPr sz="1600" kern="0" dirty="0">
                <a:solidFill>
                  <a:srgbClr val="212121"/>
                </a:solidFill>
                <a:latin typeface="Helvetica Neue Medium"/>
                <a:ea typeface="Helvetica Neue Medium"/>
                <a:cs typeface="Helvetica Neue Medium"/>
                <a:sym typeface="Helvetica Neue Medium"/>
              </a:rPr>
              <a:t> each, with 15 m spacing.</a:t>
            </a:r>
          </a:p>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600" kern="0" dirty="0">
              <a:solidFill>
                <a:srgbClr val="212121"/>
              </a:solidFill>
              <a:latin typeface="Helvetica Neue Medium"/>
              <a:ea typeface="Helvetica Neue Medium"/>
              <a:cs typeface="Helvetica Neue Medium"/>
              <a:sym typeface="Helvetica Neue Medium"/>
            </a:endParaRPr>
          </a:p>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r>
              <a:rPr sz="1600" kern="0" dirty="0">
                <a:solidFill>
                  <a:srgbClr val="212121"/>
                </a:solidFill>
                <a:latin typeface="Helvetica Neue Medium"/>
                <a:ea typeface="Helvetica Neue Medium"/>
                <a:cs typeface="Helvetica Neue Medium"/>
                <a:sym typeface="Helvetica Neue Medium"/>
              </a:rPr>
              <a:t>An overlapping </a:t>
            </a:r>
            <a:r>
              <a:rPr sz="1600" u="sng" kern="0" dirty="0">
                <a:solidFill>
                  <a:srgbClr val="212121"/>
                </a:solidFill>
                <a:latin typeface="Helvetica Neue Medium"/>
                <a:ea typeface="Helvetica Neue Medium"/>
                <a:cs typeface="Helvetica Neue Medium"/>
                <a:sym typeface="Helvetica Neue Medium"/>
              </a:rPr>
              <a:t>1 km</a:t>
            </a:r>
            <a:r>
              <a:rPr sz="1600" u="sng" kern="0" baseline="31999" dirty="0">
                <a:solidFill>
                  <a:srgbClr val="212121"/>
                </a:solidFill>
                <a:latin typeface="Helvetica Neue Medium"/>
                <a:ea typeface="Helvetica Neue Medium"/>
                <a:cs typeface="Helvetica Neue Medium"/>
                <a:sym typeface="Helvetica Neue Medium"/>
              </a:rPr>
              <a:t>2</a:t>
            </a:r>
            <a:r>
              <a:rPr sz="1600" u="sng" kern="0" dirty="0">
                <a:solidFill>
                  <a:srgbClr val="212121"/>
                </a:solidFill>
                <a:latin typeface="Helvetica Neue Medium"/>
                <a:ea typeface="Helvetica Neue Medium"/>
                <a:cs typeface="Helvetica Neue Medium"/>
                <a:sym typeface="Helvetica Neue Medium"/>
              </a:rPr>
              <a:t> array</a:t>
            </a:r>
            <a:r>
              <a:rPr sz="1600" kern="0" dirty="0">
                <a:solidFill>
                  <a:srgbClr val="212121"/>
                </a:solidFill>
                <a:latin typeface="Helvetica Neue Medium"/>
                <a:ea typeface="Helvetica Neue Medium"/>
                <a:cs typeface="Helvetica Neue Medium"/>
                <a:sym typeface="Helvetica Neue Medium"/>
              </a:rPr>
              <a:t> of 1171, underground water Cherenkov tanks 36 m</a:t>
            </a:r>
            <a:r>
              <a:rPr sz="1600" kern="0" baseline="31999" dirty="0">
                <a:solidFill>
                  <a:srgbClr val="212121"/>
                </a:solidFill>
                <a:latin typeface="Helvetica Neue Medium"/>
                <a:ea typeface="Helvetica Neue Medium"/>
                <a:cs typeface="Helvetica Neue Medium"/>
                <a:sym typeface="Helvetica Neue Medium"/>
              </a:rPr>
              <a:t>2 </a:t>
            </a:r>
            <a:r>
              <a:rPr sz="1600" kern="0" dirty="0">
                <a:solidFill>
                  <a:srgbClr val="212121"/>
                </a:solidFill>
                <a:latin typeface="Helvetica Neue Medium"/>
                <a:ea typeface="Helvetica Neue Medium"/>
                <a:cs typeface="Helvetica Neue Medium"/>
                <a:sym typeface="Helvetica Neue Medium"/>
              </a:rPr>
              <a:t>each,  with 30 m spacing, for </a:t>
            </a:r>
            <a:r>
              <a:rPr sz="1600" u="sng" kern="0" dirty="0">
                <a:solidFill>
                  <a:srgbClr val="212121"/>
                </a:solidFill>
                <a:latin typeface="Helvetica Neue Medium"/>
                <a:ea typeface="Helvetica Neue Medium"/>
                <a:cs typeface="Helvetica Neue Medium"/>
                <a:sym typeface="Helvetica Neue Medium"/>
              </a:rPr>
              <a:t>muon detection</a:t>
            </a:r>
            <a:r>
              <a:rPr sz="1600" kern="0" dirty="0">
                <a:solidFill>
                  <a:srgbClr val="212121"/>
                </a:solidFill>
                <a:latin typeface="Helvetica Neue Medium"/>
                <a:ea typeface="Helvetica Neue Medium"/>
                <a:cs typeface="Helvetica Neue Medium"/>
                <a:sym typeface="Helvetica Neue Medium"/>
              </a:rPr>
              <a:t> (total sensitive area ≈ </a:t>
            </a:r>
            <a:r>
              <a:rPr sz="1600" u="sng" kern="0" dirty="0">
                <a:solidFill>
                  <a:srgbClr val="212121"/>
                </a:solidFill>
                <a:latin typeface="Helvetica Neue Medium"/>
                <a:ea typeface="Helvetica Neue Medium"/>
                <a:cs typeface="Helvetica Neue Medium"/>
                <a:sym typeface="Helvetica Neue Medium"/>
              </a:rPr>
              <a:t>42,000</a:t>
            </a:r>
            <a:r>
              <a:rPr sz="1600" kern="0" dirty="0">
                <a:solidFill>
                  <a:srgbClr val="212121"/>
                </a:solidFill>
                <a:latin typeface="Helvetica Neue Medium"/>
                <a:ea typeface="Helvetica Neue Medium"/>
                <a:cs typeface="Helvetica Neue Medium"/>
                <a:sym typeface="Helvetica Neue Medium"/>
              </a:rPr>
              <a:t> m</a:t>
            </a:r>
            <a:r>
              <a:rPr sz="1600" kern="0" baseline="31999" dirty="0">
                <a:solidFill>
                  <a:srgbClr val="212121"/>
                </a:solidFill>
                <a:latin typeface="Helvetica Neue Medium"/>
                <a:ea typeface="Helvetica Neue Medium"/>
                <a:cs typeface="Helvetica Neue Medium"/>
                <a:sym typeface="Helvetica Neue Medium"/>
              </a:rPr>
              <a:t>2</a:t>
            </a:r>
            <a:r>
              <a:rPr sz="1600" kern="0" dirty="0" smtClean="0">
                <a:solidFill>
                  <a:srgbClr val="212121"/>
                </a:solidFill>
                <a:latin typeface="Helvetica Neue Medium"/>
                <a:ea typeface="Helvetica Neue Medium"/>
                <a:cs typeface="Helvetica Neue Medium"/>
                <a:sym typeface="Helvetica Neue Medium"/>
              </a:rPr>
              <a:t>).</a:t>
            </a:r>
            <a:endParaRPr lang="en-US" sz="1600" kern="0" dirty="0" smtClean="0">
              <a:solidFill>
                <a:srgbClr val="212121"/>
              </a:solidFill>
              <a:latin typeface="Helvetica Neue Medium"/>
              <a:ea typeface="Helvetica Neue Medium"/>
              <a:cs typeface="Helvetica Neue Medium"/>
              <a:sym typeface="Helvetica Neue Medium"/>
            </a:endParaRPr>
          </a:p>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lang="en-US" sz="1600" kern="0" dirty="0">
              <a:solidFill>
                <a:srgbClr val="212121"/>
              </a:solidFill>
              <a:latin typeface="Helvetica Neue Medium"/>
              <a:ea typeface="Helvetica Neue Medium"/>
              <a:cs typeface="Helvetica Neue Medium"/>
              <a:sym typeface="Helvetica Neue Medium"/>
            </a:endParaRPr>
          </a:p>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600"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182646" indent="-182646"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defTabSz="410751" hangingPunct="0">
              <a:defRPr sz="1800">
                <a:solidFill>
                  <a:srgbClr val="212121"/>
                </a:solidFill>
                <a:latin typeface="Helvetica Neue Medium"/>
                <a:ea typeface="Helvetica Neue Medium"/>
                <a:cs typeface="Helvetica Neue Medium"/>
                <a:sym typeface="Helvetica Neue Medium"/>
              </a:defRPr>
            </a:pPr>
            <a:endParaRPr sz="1266" kern="0" dirty="0">
              <a:solidFill>
                <a:srgbClr val="212121"/>
              </a:solidFill>
              <a:latin typeface="Helvetica Neue Medium"/>
              <a:ea typeface="Helvetica Neue Medium"/>
              <a:cs typeface="Helvetica Neue Medium"/>
              <a:sym typeface="Helvetica Neue Medium"/>
            </a:endParaRPr>
          </a:p>
          <a:p>
            <a:pPr marL="223234" indent="-223234" defTabSz="410751" hangingPunct="0">
              <a:buSzPct val="120000"/>
              <a:buFontTx/>
              <a:buChar char="•"/>
              <a:defRPr sz="1800">
                <a:solidFill>
                  <a:srgbClr val="212121"/>
                </a:solidFill>
                <a:latin typeface="Helvetica Neue Medium"/>
                <a:ea typeface="Helvetica Neue Medium"/>
                <a:cs typeface="Helvetica Neue Medium"/>
                <a:sym typeface="Helvetica Neue Medium"/>
              </a:defRPr>
            </a:pPr>
            <a:r>
              <a:rPr sz="1600" kern="0" dirty="0">
                <a:solidFill>
                  <a:srgbClr val="212121"/>
                </a:solidFill>
                <a:latin typeface="Helvetica Neue Medium"/>
                <a:ea typeface="Helvetica Neue Medium"/>
                <a:cs typeface="Helvetica Neue Medium"/>
                <a:sym typeface="Helvetica Neue Medium"/>
              </a:rPr>
              <a:t>A close-packed, surface water Cherenkov detector facility with a total area of 80,000 m2.</a:t>
            </a:r>
          </a:p>
          <a:p>
            <a:pPr marL="223234" indent="-223234" defTabSz="410751" hangingPunct="0">
              <a:buClr>
                <a:srgbClr val="FF2600"/>
              </a:buClr>
              <a:buSzPct val="120000"/>
              <a:buFontTx/>
              <a:buChar char="•"/>
              <a:defRPr sz="1800">
                <a:solidFill>
                  <a:srgbClr val="212121"/>
                </a:solidFill>
                <a:latin typeface="Helvetica Neue Medium"/>
                <a:ea typeface="Helvetica Neue Medium"/>
                <a:cs typeface="Helvetica Neue Medium"/>
                <a:sym typeface="Helvetica Neue Medium"/>
              </a:defRPr>
            </a:pPr>
            <a:endParaRPr sz="1600" kern="0" dirty="0">
              <a:solidFill>
                <a:srgbClr val="212121"/>
              </a:solidFill>
              <a:latin typeface="Helvetica Neue Medium"/>
              <a:ea typeface="Helvetica Neue Medium"/>
              <a:cs typeface="Helvetica Neue Medium"/>
              <a:sym typeface="Helvetica Neue Medium"/>
            </a:endParaRPr>
          </a:p>
          <a:p>
            <a:pPr marL="223234" indent="-223234" defTabSz="410751" hangingPunct="0">
              <a:buClr>
                <a:srgbClr val="212121"/>
              </a:buClr>
              <a:buSzPct val="120000"/>
              <a:buFontTx/>
              <a:buChar char="•"/>
              <a:defRPr sz="1800">
                <a:solidFill>
                  <a:srgbClr val="212121"/>
                </a:solidFill>
                <a:latin typeface="Helvetica Neue Medium"/>
                <a:ea typeface="Helvetica Neue Medium"/>
                <a:cs typeface="Helvetica Neue Medium"/>
                <a:sym typeface="Helvetica Neue Medium"/>
              </a:defRPr>
            </a:pPr>
            <a:r>
              <a:rPr sz="1600" kern="0" dirty="0">
                <a:solidFill>
                  <a:srgbClr val="212121"/>
                </a:solidFill>
                <a:latin typeface="Helvetica Neue Medium"/>
                <a:ea typeface="Helvetica Neue Medium"/>
                <a:cs typeface="Helvetica Neue Medium"/>
                <a:sym typeface="Helvetica Neue Medium"/>
              </a:rPr>
              <a:t>18 wide field-of-view air Cherenkov (and fluorescence) telescopes.</a:t>
            </a:r>
          </a:p>
          <a:p>
            <a:pPr marL="223234" indent="-223234" defTabSz="410751" hangingPunct="0">
              <a:buClr>
                <a:srgbClr val="212121"/>
              </a:buClr>
              <a:buSzPct val="120000"/>
              <a:buFontTx/>
              <a:buChar char="•"/>
              <a:defRPr sz="1800">
                <a:solidFill>
                  <a:srgbClr val="212121"/>
                </a:solidFill>
                <a:latin typeface="Helvetica Neue Medium"/>
                <a:ea typeface="Helvetica Neue Medium"/>
                <a:cs typeface="Helvetica Neue Medium"/>
                <a:sym typeface="Helvetica Neue Medium"/>
              </a:defRPr>
            </a:pPr>
            <a:endParaRPr sz="1600" kern="0" dirty="0">
              <a:solidFill>
                <a:srgbClr val="212121"/>
              </a:solidFill>
              <a:latin typeface="Helvetica Neue Medium"/>
              <a:ea typeface="Helvetica Neue Medium"/>
              <a:cs typeface="Helvetica Neue Medium"/>
              <a:sym typeface="Helvetica Neue Medium"/>
            </a:endParaRPr>
          </a:p>
        </p:txBody>
      </p:sp>
      <p:sp>
        <p:nvSpPr>
          <p:cNvPr id="2" name="文本框 1"/>
          <p:cNvSpPr txBox="1"/>
          <p:nvPr/>
        </p:nvSpPr>
        <p:spPr>
          <a:xfrm>
            <a:off x="740297" y="2271145"/>
            <a:ext cx="3590727"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3200" b="0" i="0" u="none" strike="noStrike" cap="none" spc="0" normalizeH="0" baseline="0" dirty="0" smtClean="0">
                <a:ln>
                  <a:noFill/>
                </a:ln>
                <a:solidFill>
                  <a:srgbClr val="FF0000"/>
                </a:solidFill>
                <a:effectLst/>
                <a:uFillTx/>
                <a:latin typeface="+mn-lt"/>
                <a:ea typeface="+mn-ea"/>
                <a:cs typeface="+mn-cs"/>
                <a:sym typeface="Helvetica Light"/>
              </a:rPr>
              <a:t>30X </a:t>
            </a:r>
            <a:r>
              <a:rPr kumimoji="0" lang="en-US" altLang="zh-CN" sz="3200" b="0" i="0" u="none" strike="noStrike" cap="none" spc="0" normalizeH="0" baseline="0" dirty="0" err="1" smtClean="0">
                <a:ln>
                  <a:noFill/>
                </a:ln>
                <a:solidFill>
                  <a:srgbClr val="FF0000"/>
                </a:solidFill>
                <a:effectLst/>
                <a:uFillTx/>
                <a:latin typeface="+mn-lt"/>
                <a:ea typeface="+mn-ea"/>
                <a:cs typeface="+mn-cs"/>
                <a:sym typeface="Helvetica Light"/>
              </a:rPr>
              <a:t>TibetIII</a:t>
            </a:r>
            <a:r>
              <a:rPr kumimoji="0" lang="en-US" altLang="zh-CN" sz="3200" b="0" i="0" u="none" strike="noStrike" cap="none" spc="0" normalizeH="0" baseline="0" dirty="0" smtClean="0">
                <a:ln>
                  <a:noFill/>
                </a:ln>
                <a:solidFill>
                  <a:srgbClr val="FF0000"/>
                </a:solidFill>
                <a:effectLst/>
                <a:uFillTx/>
                <a:latin typeface="+mn-lt"/>
                <a:ea typeface="+mn-ea"/>
                <a:cs typeface="+mn-cs"/>
                <a:sym typeface="Helvetica Light"/>
              </a:rPr>
              <a:t>-Muon</a:t>
            </a:r>
            <a:endParaRPr kumimoji="0" lang="zh-CN" altLang="en-US" sz="3200" b="0" i="0" u="none" strike="noStrike" cap="none" spc="0" normalizeH="0" baseline="0" dirty="0">
              <a:ln>
                <a:noFill/>
              </a:ln>
              <a:solidFill>
                <a:srgbClr val="FF0000"/>
              </a:solidFill>
              <a:effectLst/>
              <a:uFillTx/>
              <a:latin typeface="+mn-lt"/>
              <a:ea typeface="+mn-ea"/>
              <a:cs typeface="+mn-cs"/>
              <a:sym typeface="Helvetica Light"/>
            </a:endParaRPr>
          </a:p>
        </p:txBody>
      </p:sp>
      <p:sp>
        <p:nvSpPr>
          <p:cNvPr id="3" name="文本框 2"/>
          <p:cNvSpPr txBox="1"/>
          <p:nvPr/>
        </p:nvSpPr>
        <p:spPr>
          <a:xfrm>
            <a:off x="724195" y="5896538"/>
            <a:ext cx="1538883"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3200" b="0" i="0" u="none" strike="noStrike" cap="none" spc="0" normalizeH="0" baseline="0" dirty="0" smtClean="0">
                <a:ln>
                  <a:noFill/>
                </a:ln>
                <a:solidFill>
                  <a:srgbClr val="FF0000"/>
                </a:solidFill>
                <a:effectLst/>
                <a:uFillTx/>
                <a:latin typeface="+mn-lt"/>
                <a:ea typeface="+mn-ea"/>
                <a:cs typeface="+mn-cs"/>
                <a:sym typeface="Helvetica Light"/>
              </a:rPr>
              <a:t>4X HAWC</a:t>
            </a:r>
            <a:endParaRPr kumimoji="0" lang="zh-CN" altLang="en-US" sz="3200" b="0" i="0" u="none" strike="noStrike" cap="none" spc="0" normalizeH="0" baseline="0" dirty="0">
              <a:ln>
                <a:noFill/>
              </a:ln>
              <a:solidFill>
                <a:srgbClr val="FF0000"/>
              </a:solidFill>
              <a:effectLst/>
              <a:uFillTx/>
              <a:latin typeface="+mn-lt"/>
              <a:ea typeface="+mn-ea"/>
              <a:cs typeface="+mn-cs"/>
              <a:sym typeface="Helvetica Light"/>
            </a:endParaRPr>
          </a:p>
        </p:txBody>
      </p:sp>
      <p:sp>
        <p:nvSpPr>
          <p:cNvPr id="4" name="文本框 3"/>
          <p:cNvSpPr txBox="1"/>
          <p:nvPr/>
        </p:nvSpPr>
        <p:spPr>
          <a:xfrm>
            <a:off x="740297" y="1387639"/>
            <a:ext cx="125675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3600" b="0" i="0" u="none" strike="noStrike" cap="none" spc="0" normalizeH="0" baseline="0" dirty="0" smtClean="0">
                <a:ln>
                  <a:noFill/>
                </a:ln>
                <a:solidFill>
                  <a:srgbClr val="FF0000"/>
                </a:solidFill>
                <a:effectLst/>
                <a:uFillTx/>
                <a:latin typeface="+mn-lt"/>
                <a:ea typeface="+mn-ea"/>
                <a:cs typeface="+mn-cs"/>
                <a:sym typeface="Helvetica Light"/>
              </a:rPr>
              <a:t>KM2A:</a:t>
            </a:r>
            <a:endParaRPr kumimoji="0" lang="zh-CN" altLang="en-US" sz="3600" b="0" i="0" u="none" strike="noStrike" cap="none" spc="0" normalizeH="0" baseline="0" dirty="0">
              <a:ln>
                <a:noFill/>
              </a:ln>
              <a:solidFill>
                <a:srgbClr val="FF0000"/>
              </a:solidFill>
              <a:effectLst/>
              <a:uFillTx/>
              <a:latin typeface="+mn-lt"/>
              <a:ea typeface="+mn-ea"/>
              <a:cs typeface="+mn-cs"/>
              <a:sym typeface="Helvetica Light"/>
            </a:endParaRPr>
          </a:p>
        </p:txBody>
      </p:sp>
      <p:sp>
        <p:nvSpPr>
          <p:cNvPr id="5" name="文本框 4"/>
          <p:cNvSpPr txBox="1"/>
          <p:nvPr/>
        </p:nvSpPr>
        <p:spPr>
          <a:xfrm>
            <a:off x="724195" y="4641434"/>
            <a:ext cx="125675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3600" b="0" i="0" u="none" strike="noStrike" cap="none" spc="0" normalizeH="0" baseline="0" dirty="0" smtClean="0">
                <a:ln>
                  <a:noFill/>
                </a:ln>
                <a:solidFill>
                  <a:srgbClr val="FF0000"/>
                </a:solidFill>
                <a:effectLst/>
                <a:uFillTx/>
                <a:latin typeface="+mn-lt"/>
                <a:ea typeface="+mn-ea"/>
                <a:cs typeface="+mn-cs"/>
                <a:sym typeface="Helvetica Light"/>
              </a:rPr>
              <a:t>WCDA:</a:t>
            </a:r>
            <a:endParaRPr kumimoji="0" lang="zh-CN" altLang="en-US" sz="3600" b="0" i="0" u="none" strike="noStrike" cap="none" spc="0" normalizeH="0" baseline="0" dirty="0">
              <a:ln>
                <a:noFill/>
              </a:ln>
              <a:solidFill>
                <a:srgbClr val="FF0000"/>
              </a:solidFill>
              <a:effectLst/>
              <a:uFillTx/>
              <a:latin typeface="+mn-lt"/>
              <a:ea typeface="+mn-ea"/>
              <a:cs typeface="+mn-cs"/>
              <a:sym typeface="Helvetica Light"/>
            </a:endParaRPr>
          </a:p>
        </p:txBody>
      </p:sp>
      <p:sp>
        <p:nvSpPr>
          <p:cNvPr id="10" name="文本框 9"/>
          <p:cNvSpPr txBox="1"/>
          <p:nvPr/>
        </p:nvSpPr>
        <p:spPr>
          <a:xfrm>
            <a:off x="535112" y="5322804"/>
            <a:ext cx="1744068"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3200" dirty="0" smtClean="0">
                <a:sym typeface="Helvetica Light"/>
              </a:rPr>
              <a:t>&gt;8</a:t>
            </a:r>
            <a:r>
              <a:rPr kumimoji="0" lang="en-US" altLang="zh-CN" sz="3200" b="0" i="0" u="none" strike="noStrike" cap="none" spc="0" normalizeH="0" baseline="0" dirty="0" smtClean="0">
                <a:ln>
                  <a:noFill/>
                </a:ln>
                <a:effectLst/>
                <a:uFillTx/>
                <a:latin typeface="+mn-lt"/>
                <a:ea typeface="+mn-ea"/>
                <a:cs typeface="+mn-cs"/>
                <a:sym typeface="Helvetica Light"/>
              </a:rPr>
              <a:t>X ARGO</a:t>
            </a:r>
            <a:endParaRPr kumimoji="0" lang="zh-CN" altLang="en-US" sz="3200" b="0" i="0" u="none" strike="noStrike" cap="none" spc="0" normalizeH="0" baseline="0" dirty="0">
              <a:ln>
                <a:noFill/>
              </a:ln>
              <a:effectLst/>
              <a:uFillTx/>
              <a:latin typeface="+mn-lt"/>
              <a:ea typeface="+mn-ea"/>
              <a:cs typeface="+mn-cs"/>
              <a:sym typeface="Helvetica Light"/>
            </a:endParaRPr>
          </a:p>
        </p:txBody>
      </p:sp>
    </p:spTree>
    <p:extLst>
      <p:ext uri="{BB962C8B-B14F-4D97-AF65-F5344CB8AC3E}">
        <p14:creationId xmlns:p14="http://schemas.microsoft.com/office/powerpoint/2010/main" val="334436871"/>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7912" y="1468202"/>
            <a:ext cx="6105525" cy="5114925"/>
          </a:xfrm>
          <a:prstGeom prst="rect">
            <a:avLst/>
          </a:prstGeom>
        </p:spPr>
      </p:pic>
      <p:sp>
        <p:nvSpPr>
          <p:cNvPr id="24578" name="Titre 1"/>
          <p:cNvSpPr>
            <a:spLocks noGrp="1"/>
          </p:cNvSpPr>
          <p:nvPr>
            <p:ph type="title"/>
          </p:nvPr>
        </p:nvSpPr>
        <p:spPr>
          <a:xfrm>
            <a:off x="0" y="397456"/>
            <a:ext cx="12192000" cy="1298987"/>
          </a:xfrm>
        </p:spPr>
        <p:txBody>
          <a:bodyPr>
            <a:noAutofit/>
          </a:bodyPr>
          <a:lstStyle/>
          <a:p>
            <a:pPr algn="ctr" eaLnBrk="1" hangingPunct="1"/>
            <a:r>
              <a:rPr lang="en-US" altLang="zh-CN" b="1" dirty="0" smtClean="0">
                <a:latin typeface="Times New Roman" panose="02020603050405020304" pitchFamily="18" charset="0"/>
                <a:ea typeface="+mn-ea"/>
                <a:cs typeface="Times New Roman" panose="02020603050405020304" pitchFamily="18" charset="0"/>
              </a:rPr>
              <a:t>LHAASO sensitivity</a:t>
            </a:r>
          </a:p>
        </p:txBody>
      </p:sp>
      <p:sp>
        <p:nvSpPr>
          <p:cNvPr id="3" name="文本框 2"/>
          <p:cNvSpPr txBox="1"/>
          <p:nvPr/>
        </p:nvSpPr>
        <p:spPr>
          <a:xfrm>
            <a:off x="363087" y="2717389"/>
            <a:ext cx="5474825" cy="2554545"/>
          </a:xfrm>
          <a:prstGeom prst="rect">
            <a:avLst/>
          </a:prstGeom>
          <a:noFill/>
        </p:spPr>
        <p:txBody>
          <a:bodyPr wrap="square" rtlCol="0">
            <a:spAutoFit/>
          </a:bodyPr>
          <a:lstStyle/>
          <a:p>
            <a:pPr marL="457200" indent="-457200">
              <a:buFont typeface="Arial" panose="020B0604020202020204" pitchFamily="34" charset="0"/>
              <a:buChar char="•"/>
            </a:pPr>
            <a:r>
              <a:rPr lang="en-US" altLang="zh-CN" sz="3200" b="1" dirty="0" smtClean="0">
                <a:solidFill>
                  <a:srgbClr val="FF0000"/>
                </a:solidFill>
              </a:rPr>
              <a:t>WCDA ~ 1% </a:t>
            </a:r>
            <a:r>
              <a:rPr lang="en-US" altLang="zh-CN" sz="3200" b="1" dirty="0" err="1" smtClean="0">
                <a:solidFill>
                  <a:srgbClr val="FF0000"/>
                </a:solidFill>
              </a:rPr>
              <a:t>I</a:t>
            </a:r>
            <a:r>
              <a:rPr lang="en-US" altLang="zh-CN" sz="3200" b="1" baseline="-25000" dirty="0" err="1" smtClean="0">
                <a:solidFill>
                  <a:srgbClr val="FF0000"/>
                </a:solidFill>
              </a:rPr>
              <a:t>crab</a:t>
            </a:r>
            <a:r>
              <a:rPr lang="en-US" altLang="zh-CN" sz="3200" b="1" dirty="0" smtClean="0">
                <a:solidFill>
                  <a:srgbClr val="FF0000"/>
                </a:solidFill>
              </a:rPr>
              <a:t>     @3TeV</a:t>
            </a:r>
          </a:p>
          <a:p>
            <a:pPr marL="457200" indent="-457200">
              <a:buFont typeface="Arial" panose="020B0604020202020204" pitchFamily="34" charset="0"/>
              <a:buChar char="•"/>
            </a:pPr>
            <a:endParaRPr lang="en-US" altLang="zh-CN" sz="3200" b="1" dirty="0" smtClean="0">
              <a:solidFill>
                <a:srgbClr val="FF0000"/>
              </a:solidFill>
            </a:endParaRPr>
          </a:p>
          <a:p>
            <a:pPr marL="457200" lvl="0" indent="-457200">
              <a:buFont typeface="Arial" panose="020B0604020202020204" pitchFamily="34" charset="0"/>
              <a:buChar char="•"/>
            </a:pPr>
            <a:r>
              <a:rPr lang="en-US" altLang="zh-CN" sz="3200" b="1" dirty="0" smtClean="0"/>
              <a:t>KM2A ~ 2% </a:t>
            </a:r>
            <a:r>
              <a:rPr lang="en-US" altLang="zh-CN" sz="3200" b="1" dirty="0" err="1"/>
              <a:t>Icrab</a:t>
            </a:r>
            <a:r>
              <a:rPr lang="en-US" altLang="zh-CN" sz="3200" b="1" dirty="0"/>
              <a:t> </a:t>
            </a:r>
            <a:r>
              <a:rPr lang="en-US" altLang="zh-CN" sz="3200" b="1" dirty="0" smtClean="0"/>
              <a:t>  @30TeV</a:t>
            </a:r>
          </a:p>
          <a:p>
            <a:pPr marL="457200" lvl="0" indent="-457200">
              <a:buFont typeface="Arial" panose="020B0604020202020204" pitchFamily="34" charset="0"/>
              <a:buChar char="•"/>
            </a:pPr>
            <a:endParaRPr lang="en-US" altLang="zh-CN" sz="3200" b="1" dirty="0">
              <a:solidFill>
                <a:srgbClr val="0000FF"/>
              </a:solidFill>
            </a:endParaRPr>
          </a:p>
          <a:p>
            <a:pPr marL="457200" lvl="0" indent="-457200">
              <a:buFont typeface="Arial" panose="020B0604020202020204" pitchFamily="34" charset="0"/>
              <a:buChar char="•"/>
            </a:pPr>
            <a:r>
              <a:rPr lang="en-US" altLang="zh-CN" sz="3200" b="1" dirty="0">
                <a:solidFill>
                  <a:srgbClr val="FF00FF"/>
                </a:solidFill>
              </a:rPr>
              <a:t>KM2A ~ </a:t>
            </a:r>
            <a:r>
              <a:rPr lang="en-US" altLang="zh-CN" sz="3200" b="1" dirty="0" smtClean="0">
                <a:solidFill>
                  <a:srgbClr val="FF00FF"/>
                </a:solidFill>
              </a:rPr>
              <a:t>10% </a:t>
            </a:r>
            <a:r>
              <a:rPr lang="en-US" altLang="zh-CN" sz="3200" b="1" dirty="0" err="1">
                <a:solidFill>
                  <a:srgbClr val="FF00FF"/>
                </a:solidFill>
              </a:rPr>
              <a:t>Icrab</a:t>
            </a:r>
            <a:r>
              <a:rPr lang="en-US" altLang="zh-CN" sz="3200" b="1" dirty="0">
                <a:solidFill>
                  <a:srgbClr val="FF00FF"/>
                </a:solidFill>
              </a:rPr>
              <a:t> </a:t>
            </a:r>
            <a:r>
              <a:rPr lang="en-US" altLang="zh-CN" sz="3200" b="1" dirty="0" smtClean="0">
                <a:solidFill>
                  <a:srgbClr val="FF00FF"/>
                </a:solidFill>
              </a:rPr>
              <a:t>@100TeV</a:t>
            </a:r>
          </a:p>
        </p:txBody>
      </p:sp>
      <p:sp>
        <p:nvSpPr>
          <p:cNvPr id="2" name="文本框 1"/>
          <p:cNvSpPr txBox="1"/>
          <p:nvPr/>
        </p:nvSpPr>
        <p:spPr>
          <a:xfrm>
            <a:off x="9559103" y="5271934"/>
            <a:ext cx="1356462" cy="646331"/>
          </a:xfrm>
          <a:prstGeom prst="rect">
            <a:avLst/>
          </a:prstGeom>
          <a:noFill/>
        </p:spPr>
        <p:txBody>
          <a:bodyPr wrap="none" rtlCol="0">
            <a:spAutoFit/>
          </a:bodyPr>
          <a:lstStyle/>
          <a:p>
            <a:r>
              <a:rPr lang="en-US" altLang="zh-CN" sz="3600" b="1" dirty="0" smtClean="0">
                <a:solidFill>
                  <a:srgbClr val="FFC000"/>
                </a:solidFill>
              </a:rPr>
              <a:t>KM2A</a:t>
            </a:r>
            <a:endParaRPr lang="zh-CN" altLang="en-US" sz="3600" b="1" dirty="0">
              <a:solidFill>
                <a:srgbClr val="FFC000"/>
              </a:solidFill>
            </a:endParaRPr>
          </a:p>
        </p:txBody>
      </p:sp>
      <p:sp>
        <p:nvSpPr>
          <p:cNvPr id="5" name="文本框 4"/>
          <p:cNvSpPr txBox="1"/>
          <p:nvPr/>
        </p:nvSpPr>
        <p:spPr>
          <a:xfrm>
            <a:off x="8557272" y="4525889"/>
            <a:ext cx="1266309" cy="584775"/>
          </a:xfrm>
          <a:prstGeom prst="rect">
            <a:avLst/>
          </a:prstGeom>
          <a:noFill/>
        </p:spPr>
        <p:txBody>
          <a:bodyPr wrap="none" rtlCol="0">
            <a:spAutoFit/>
          </a:bodyPr>
          <a:lstStyle/>
          <a:p>
            <a:r>
              <a:rPr lang="en-US" altLang="zh-CN" sz="3200" b="1" dirty="0" smtClean="0">
                <a:solidFill>
                  <a:srgbClr val="FF0000"/>
                </a:solidFill>
              </a:rPr>
              <a:t>WCDA</a:t>
            </a:r>
            <a:endParaRPr lang="zh-CN" altLang="en-US" sz="3200" b="1" dirty="0">
              <a:solidFill>
                <a:srgbClr val="FF0000"/>
              </a:solidFill>
            </a:endParaRPr>
          </a:p>
        </p:txBody>
      </p:sp>
      <p:sp>
        <p:nvSpPr>
          <p:cNvPr id="4" name="文本框 3"/>
          <p:cNvSpPr txBox="1"/>
          <p:nvPr/>
        </p:nvSpPr>
        <p:spPr>
          <a:xfrm>
            <a:off x="8424929" y="1592412"/>
            <a:ext cx="2797304" cy="369332"/>
          </a:xfrm>
          <a:prstGeom prst="rect">
            <a:avLst/>
          </a:prstGeom>
          <a:noFill/>
        </p:spPr>
        <p:txBody>
          <a:bodyPr wrap="none" rtlCol="0">
            <a:spAutoFit/>
          </a:bodyPr>
          <a:lstStyle/>
          <a:p>
            <a:r>
              <a:rPr lang="en-US" altLang="zh-CN" b="1" dirty="0" smtClean="0">
                <a:solidFill>
                  <a:srgbClr val="FF0000"/>
                </a:solidFill>
              </a:rPr>
              <a:t>Crab: spectrum with cut off</a:t>
            </a:r>
            <a:endParaRPr lang="zh-CN" altLang="en-US" b="1" dirty="0">
              <a:solidFill>
                <a:srgbClr val="FF0000"/>
              </a:solidFill>
            </a:endParaRPr>
          </a:p>
        </p:txBody>
      </p:sp>
    </p:spTree>
    <p:extLst>
      <p:ext uri="{BB962C8B-B14F-4D97-AF65-F5344CB8AC3E}">
        <p14:creationId xmlns:p14="http://schemas.microsoft.com/office/powerpoint/2010/main" val="777959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a:xfrm>
            <a:off x="198197" y="142852"/>
            <a:ext cx="11320000" cy="5252944"/>
            <a:chOff x="556614" y="1112830"/>
            <a:chExt cx="8647206" cy="5552890"/>
          </a:xfrm>
        </p:grpSpPr>
        <p:pic>
          <p:nvPicPr>
            <p:cNvPr id="9" name="Picture 16" descr="china"/>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565"/>
            <a:stretch/>
          </p:blipFill>
          <p:spPr bwMode="auto">
            <a:xfrm>
              <a:off x="696225" y="1112830"/>
              <a:ext cx="8507595" cy="555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17"/>
            <p:cNvSpPr>
              <a:spLocks noChangeArrowheads="1"/>
            </p:cNvSpPr>
            <p:nvPr/>
          </p:nvSpPr>
          <p:spPr bwMode="auto">
            <a:xfrm>
              <a:off x="7159702" y="1595174"/>
              <a:ext cx="753040" cy="183314"/>
            </a:xfrm>
            <a:prstGeom prst="wedgeRectCallout">
              <a:avLst>
                <a:gd name="adj1" fmla="val -98148"/>
                <a:gd name="adj2" fmla="val 16145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高能所</a:t>
              </a:r>
              <a:endParaRPr lang="en-US" altLang="zh-CN" sz="1200" b="1" dirty="0">
                <a:solidFill>
                  <a:srgbClr val="FFFF00"/>
                </a:solidFill>
              </a:endParaRPr>
            </a:p>
          </p:txBody>
        </p:sp>
        <p:sp>
          <p:nvSpPr>
            <p:cNvPr id="11" name="AutoShape 18"/>
            <p:cNvSpPr>
              <a:spLocks noChangeArrowheads="1"/>
            </p:cNvSpPr>
            <p:nvPr/>
          </p:nvSpPr>
          <p:spPr bwMode="auto">
            <a:xfrm>
              <a:off x="6301479" y="1336244"/>
              <a:ext cx="836711" cy="225324"/>
            </a:xfrm>
            <a:prstGeom prst="wedgeRectCallout">
              <a:avLst>
                <a:gd name="adj1" fmla="val 14167"/>
                <a:gd name="adj2" fmla="val 252083"/>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清华大学</a:t>
              </a:r>
              <a:endParaRPr lang="en-US" altLang="zh-CN" sz="1200" b="1" dirty="0">
                <a:solidFill>
                  <a:srgbClr val="FFFF00"/>
                </a:solidFill>
              </a:endParaRPr>
            </a:p>
          </p:txBody>
        </p:sp>
        <p:sp>
          <p:nvSpPr>
            <p:cNvPr id="12" name="AutoShape 19"/>
            <p:cNvSpPr>
              <a:spLocks noChangeArrowheads="1"/>
            </p:cNvSpPr>
            <p:nvPr/>
          </p:nvSpPr>
          <p:spPr bwMode="auto">
            <a:xfrm>
              <a:off x="5475227" y="1700964"/>
              <a:ext cx="1088305" cy="185222"/>
            </a:xfrm>
            <a:prstGeom prst="wedgeRectCallout">
              <a:avLst>
                <a:gd name="adj1" fmla="val 53889"/>
                <a:gd name="adj2" fmla="val 126042"/>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北京大学</a:t>
              </a:r>
              <a:endParaRPr lang="en-US" altLang="zh-CN" sz="1200" b="1" dirty="0">
                <a:solidFill>
                  <a:srgbClr val="FFFF00"/>
                </a:solidFill>
              </a:endParaRPr>
            </a:p>
          </p:txBody>
        </p:sp>
        <p:sp>
          <p:nvSpPr>
            <p:cNvPr id="13" name="AutoShape 20"/>
            <p:cNvSpPr>
              <a:spLocks noChangeArrowheads="1"/>
            </p:cNvSpPr>
            <p:nvPr/>
          </p:nvSpPr>
          <p:spPr bwMode="auto">
            <a:xfrm>
              <a:off x="4999347" y="2930695"/>
              <a:ext cx="1342224" cy="229143"/>
            </a:xfrm>
            <a:prstGeom prst="wedgeRectCallout">
              <a:avLst>
                <a:gd name="adj1" fmla="val 58333"/>
                <a:gd name="adj2" fmla="val -18020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河北师范大学</a:t>
              </a:r>
              <a:endParaRPr lang="en-US" altLang="zh-CN" sz="1200" b="1" dirty="0">
                <a:solidFill>
                  <a:srgbClr val="FFFF00"/>
                </a:solidFill>
              </a:endParaRPr>
            </a:p>
          </p:txBody>
        </p:sp>
        <p:sp>
          <p:nvSpPr>
            <p:cNvPr id="14" name="AutoShape 21"/>
            <p:cNvSpPr>
              <a:spLocks noChangeArrowheads="1"/>
            </p:cNvSpPr>
            <p:nvPr/>
          </p:nvSpPr>
          <p:spPr bwMode="auto">
            <a:xfrm>
              <a:off x="7429295" y="2739743"/>
              <a:ext cx="864601" cy="274971"/>
            </a:xfrm>
            <a:prstGeom prst="wedgeRectCallout">
              <a:avLst>
                <a:gd name="adj1" fmla="val -94097"/>
                <a:gd name="adj2" fmla="val 4236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山东大学</a:t>
              </a:r>
              <a:endParaRPr lang="en-US" altLang="zh-CN" sz="1200" b="1" dirty="0">
                <a:solidFill>
                  <a:srgbClr val="FFFF00"/>
                </a:solidFill>
              </a:endParaRPr>
            </a:p>
          </p:txBody>
        </p:sp>
        <p:sp>
          <p:nvSpPr>
            <p:cNvPr id="15" name="AutoShape 22"/>
            <p:cNvSpPr>
              <a:spLocks noChangeArrowheads="1"/>
            </p:cNvSpPr>
            <p:nvPr/>
          </p:nvSpPr>
          <p:spPr bwMode="auto">
            <a:xfrm>
              <a:off x="7567004" y="1901463"/>
              <a:ext cx="876803" cy="183314"/>
            </a:xfrm>
            <a:prstGeom prst="wedgeRectCallout">
              <a:avLst>
                <a:gd name="adj1" fmla="val -82917"/>
                <a:gd name="adj2" fmla="val 1556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南开大学</a:t>
              </a:r>
              <a:endParaRPr lang="en-US" altLang="zh-CN" sz="1200" b="1" dirty="0">
                <a:solidFill>
                  <a:srgbClr val="FFFF00"/>
                </a:solidFill>
              </a:endParaRPr>
            </a:p>
          </p:txBody>
        </p:sp>
        <p:sp>
          <p:nvSpPr>
            <p:cNvPr id="16" name="AutoShape 23"/>
            <p:cNvSpPr>
              <a:spLocks noChangeArrowheads="1"/>
            </p:cNvSpPr>
            <p:nvPr/>
          </p:nvSpPr>
          <p:spPr bwMode="auto">
            <a:xfrm>
              <a:off x="3658866" y="5495183"/>
              <a:ext cx="1016255" cy="177586"/>
            </a:xfrm>
            <a:prstGeom prst="wedgeRectCallout">
              <a:avLst>
                <a:gd name="adj1" fmla="val -10737"/>
                <a:gd name="adj2" fmla="val 24849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云南</a:t>
              </a:r>
              <a:r>
                <a:rPr lang="zh-CN" altLang="en-US" sz="1200" b="1" dirty="0">
                  <a:solidFill>
                    <a:srgbClr val="FFFF00"/>
                  </a:solidFill>
                </a:rPr>
                <a:t>天文台</a:t>
              </a:r>
              <a:endParaRPr lang="en-US" altLang="zh-CN" sz="1200" b="1" dirty="0">
                <a:solidFill>
                  <a:srgbClr val="FFFF00"/>
                </a:solidFill>
              </a:endParaRPr>
            </a:p>
          </p:txBody>
        </p:sp>
        <p:sp>
          <p:nvSpPr>
            <p:cNvPr id="17" name="AutoShape 24"/>
            <p:cNvSpPr>
              <a:spLocks noChangeArrowheads="1"/>
            </p:cNvSpPr>
            <p:nvPr/>
          </p:nvSpPr>
          <p:spPr bwMode="auto">
            <a:xfrm>
              <a:off x="4384016" y="5718597"/>
              <a:ext cx="814050" cy="204319"/>
            </a:xfrm>
            <a:prstGeom prst="wedgeRectCallout">
              <a:avLst>
                <a:gd name="adj1" fmla="val -86087"/>
                <a:gd name="adj2" fmla="val 10079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云南大学</a:t>
              </a:r>
              <a:endParaRPr lang="en-US" altLang="zh-CN" sz="1200" b="1" dirty="0">
                <a:solidFill>
                  <a:srgbClr val="FFFF00"/>
                </a:solidFill>
              </a:endParaRPr>
            </a:p>
          </p:txBody>
        </p:sp>
        <p:sp>
          <p:nvSpPr>
            <p:cNvPr id="18" name="AutoShape 25"/>
            <p:cNvSpPr>
              <a:spLocks noChangeArrowheads="1"/>
            </p:cNvSpPr>
            <p:nvPr/>
          </p:nvSpPr>
          <p:spPr bwMode="auto">
            <a:xfrm>
              <a:off x="4675122" y="4105051"/>
              <a:ext cx="1173139" cy="263514"/>
            </a:xfrm>
            <a:prstGeom prst="wedgeRectCallout">
              <a:avLst>
                <a:gd name="adj1" fmla="val -75986"/>
                <a:gd name="adj2" fmla="val 138542"/>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西南交通大学</a:t>
              </a:r>
              <a:endParaRPr lang="en-US" altLang="zh-CN" sz="1200" b="1" dirty="0">
                <a:solidFill>
                  <a:srgbClr val="FFFF00"/>
                </a:solidFill>
              </a:endParaRPr>
            </a:p>
          </p:txBody>
        </p:sp>
        <p:sp>
          <p:nvSpPr>
            <p:cNvPr id="19" name="AutoShape 26"/>
            <p:cNvSpPr>
              <a:spLocks noChangeArrowheads="1"/>
            </p:cNvSpPr>
            <p:nvPr/>
          </p:nvSpPr>
          <p:spPr bwMode="auto">
            <a:xfrm>
              <a:off x="1007538" y="4509870"/>
              <a:ext cx="920382" cy="183314"/>
            </a:xfrm>
            <a:prstGeom prst="wedgeRectCallout">
              <a:avLst>
                <a:gd name="adj1" fmla="val 52288"/>
                <a:gd name="adj2" fmla="val 15520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西藏大学</a:t>
              </a:r>
              <a:endParaRPr lang="en-US" altLang="zh-CN" sz="1200" b="1" dirty="0">
                <a:solidFill>
                  <a:srgbClr val="FFFF00"/>
                </a:solidFill>
              </a:endParaRPr>
            </a:p>
          </p:txBody>
        </p:sp>
        <p:sp>
          <p:nvSpPr>
            <p:cNvPr id="20" name="AutoShape 27"/>
            <p:cNvSpPr>
              <a:spLocks noChangeArrowheads="1"/>
            </p:cNvSpPr>
            <p:nvPr/>
          </p:nvSpPr>
          <p:spPr bwMode="auto">
            <a:xfrm>
              <a:off x="7138190" y="3887365"/>
              <a:ext cx="1143505" cy="202409"/>
            </a:xfrm>
            <a:prstGeom prst="wedgeRectCallout">
              <a:avLst>
                <a:gd name="adj1" fmla="val -60796"/>
                <a:gd name="adj2" fmla="val 15520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中国科技大学</a:t>
              </a:r>
              <a:endParaRPr lang="en-US" altLang="zh-CN" sz="1200" b="1" dirty="0">
                <a:solidFill>
                  <a:srgbClr val="FFFF00"/>
                </a:solidFill>
              </a:endParaRPr>
            </a:p>
          </p:txBody>
        </p:sp>
        <p:sp>
          <p:nvSpPr>
            <p:cNvPr id="21" name="AutoShape 28"/>
            <p:cNvSpPr>
              <a:spLocks noChangeArrowheads="1"/>
            </p:cNvSpPr>
            <p:nvPr/>
          </p:nvSpPr>
          <p:spPr bwMode="auto">
            <a:xfrm>
              <a:off x="6635822" y="4570509"/>
              <a:ext cx="698499" cy="283540"/>
            </a:xfrm>
            <a:prstGeom prst="wedgeRectCallout">
              <a:avLst>
                <a:gd name="adj1" fmla="val 42926"/>
                <a:gd name="adj2" fmla="val -15017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南京</a:t>
              </a:r>
              <a:r>
                <a:rPr lang="zh-CN" altLang="en-US" sz="1200" b="1" dirty="0">
                  <a:solidFill>
                    <a:srgbClr val="FFFF00"/>
                  </a:solidFill>
                </a:rPr>
                <a:t>大学</a:t>
              </a:r>
              <a:endParaRPr lang="en-US" altLang="zh-CN" sz="1200" b="1" dirty="0">
                <a:solidFill>
                  <a:srgbClr val="FFFF00"/>
                </a:solidFill>
              </a:endParaRPr>
            </a:p>
          </p:txBody>
        </p:sp>
        <p:sp>
          <p:nvSpPr>
            <p:cNvPr id="22" name="AutoShape 29"/>
            <p:cNvSpPr>
              <a:spLocks noChangeArrowheads="1"/>
            </p:cNvSpPr>
            <p:nvPr/>
          </p:nvSpPr>
          <p:spPr bwMode="auto">
            <a:xfrm>
              <a:off x="5905784" y="2344472"/>
              <a:ext cx="991851" cy="196681"/>
            </a:xfrm>
            <a:prstGeom prst="wedgeRectCallout">
              <a:avLst>
                <a:gd name="adj1" fmla="val 39287"/>
                <a:gd name="adj2" fmla="val -18125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国家天文台</a:t>
              </a:r>
              <a:endParaRPr lang="en-US" altLang="zh-CN" sz="1200" b="1" dirty="0">
                <a:solidFill>
                  <a:srgbClr val="FFFF00"/>
                </a:solidFill>
              </a:endParaRPr>
            </a:p>
          </p:txBody>
        </p:sp>
        <p:sp>
          <p:nvSpPr>
            <p:cNvPr id="23" name="AutoShape 30"/>
            <p:cNvSpPr>
              <a:spLocks noChangeArrowheads="1"/>
            </p:cNvSpPr>
            <p:nvPr/>
          </p:nvSpPr>
          <p:spPr bwMode="auto">
            <a:xfrm>
              <a:off x="1974986" y="3959927"/>
              <a:ext cx="1757093" cy="733256"/>
            </a:xfrm>
            <a:prstGeom prst="wedgeEllipseCallout">
              <a:avLst>
                <a:gd name="adj1" fmla="val 48622"/>
                <a:gd name="adj2" fmla="val 113803"/>
              </a:avLst>
            </a:prstGeom>
            <a:solidFill>
              <a:srgbClr val="FF5050"/>
            </a:solidFill>
            <a:ln w="952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dirty="0">
                  <a:solidFill>
                    <a:prstClr val="black"/>
                  </a:solidFill>
                </a:rPr>
                <a:t>LHAASO</a:t>
              </a:r>
            </a:p>
          </p:txBody>
        </p:sp>
        <p:sp>
          <p:nvSpPr>
            <p:cNvPr id="8" name="AutoShape 34"/>
            <p:cNvSpPr>
              <a:spLocks noChangeArrowheads="1"/>
            </p:cNvSpPr>
            <p:nvPr/>
          </p:nvSpPr>
          <p:spPr bwMode="auto">
            <a:xfrm>
              <a:off x="6922039" y="2493414"/>
              <a:ext cx="664139" cy="231052"/>
            </a:xfrm>
            <a:prstGeom prst="wedgeRectCallout">
              <a:avLst>
                <a:gd name="adj1" fmla="val -56250"/>
                <a:gd name="adj2" fmla="val -210417"/>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大气所</a:t>
              </a:r>
              <a:endParaRPr lang="en-US" altLang="zh-CN" sz="1200" b="1" dirty="0">
                <a:solidFill>
                  <a:srgbClr val="FFFF00"/>
                </a:solidFill>
              </a:endParaRPr>
            </a:p>
          </p:txBody>
        </p:sp>
        <p:sp>
          <p:nvSpPr>
            <p:cNvPr id="6" name="TextBox 189"/>
            <p:cNvSpPr txBox="1">
              <a:spLocks noChangeArrowheads="1"/>
            </p:cNvSpPr>
            <p:nvPr/>
          </p:nvSpPr>
          <p:spPr bwMode="auto">
            <a:xfrm>
              <a:off x="556614" y="2575414"/>
              <a:ext cx="2778667" cy="878447"/>
            </a:xfrm>
            <a:prstGeom prst="rect">
              <a:avLst/>
            </a:prstGeom>
            <a:solidFill>
              <a:srgbClr val="FFFFFF">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400" b="1" dirty="0" smtClean="0">
                  <a:solidFill>
                    <a:srgbClr val="FF0000"/>
                  </a:solidFill>
                </a:rPr>
                <a:t>Domestic Collaboration</a:t>
              </a:r>
            </a:p>
            <a:p>
              <a:pPr algn="ctr" eaLnBrk="1" hangingPunct="1"/>
              <a:r>
                <a:rPr lang="en-US" altLang="zh-CN" sz="2400" b="1" dirty="0" smtClean="0">
                  <a:solidFill>
                    <a:srgbClr val="FF0000"/>
                  </a:solidFill>
                </a:rPr>
                <a:t>20</a:t>
              </a:r>
              <a:r>
                <a:rPr lang="zh-CN" altLang="en-US" sz="2400" b="1" dirty="0" smtClean="0">
                  <a:solidFill>
                    <a:srgbClr val="FF0000"/>
                  </a:solidFill>
                </a:rPr>
                <a:t> </a:t>
              </a:r>
              <a:r>
                <a:rPr lang="en-US" altLang="zh-CN" sz="2400" b="1" dirty="0" smtClean="0">
                  <a:solidFill>
                    <a:srgbClr val="FF0000"/>
                  </a:solidFill>
                </a:rPr>
                <a:t>institutions</a:t>
              </a:r>
              <a:r>
                <a:rPr lang="zh-CN" altLang="en-US" sz="2400" b="1" dirty="0" smtClean="0">
                  <a:solidFill>
                    <a:srgbClr val="0070C0"/>
                  </a:solidFill>
                </a:rPr>
                <a:t> </a:t>
              </a:r>
              <a:endParaRPr lang="zh-CN" altLang="en-US" sz="2400" b="1" dirty="0">
                <a:solidFill>
                  <a:srgbClr val="0070C0"/>
                </a:solidFill>
              </a:endParaRPr>
            </a:p>
          </p:txBody>
        </p:sp>
        <p:sp>
          <p:nvSpPr>
            <p:cNvPr id="24" name="AutoShape 25"/>
            <p:cNvSpPr>
              <a:spLocks noChangeArrowheads="1"/>
            </p:cNvSpPr>
            <p:nvPr/>
          </p:nvSpPr>
          <p:spPr bwMode="auto">
            <a:xfrm>
              <a:off x="4237031" y="3717032"/>
              <a:ext cx="911033" cy="206876"/>
            </a:xfrm>
            <a:prstGeom prst="wedgeRectCallout">
              <a:avLst>
                <a:gd name="adj1" fmla="val -41357"/>
                <a:gd name="adj2" fmla="val 35502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四川大学</a:t>
              </a:r>
              <a:endParaRPr lang="en-US" altLang="zh-CN" sz="1200" b="1" dirty="0">
                <a:solidFill>
                  <a:srgbClr val="FFFF00"/>
                </a:solidFill>
              </a:endParaRPr>
            </a:p>
          </p:txBody>
        </p:sp>
        <p:sp>
          <p:nvSpPr>
            <p:cNvPr id="25" name="AutoShape 24"/>
            <p:cNvSpPr>
              <a:spLocks noChangeArrowheads="1"/>
            </p:cNvSpPr>
            <p:nvPr/>
          </p:nvSpPr>
          <p:spPr bwMode="auto">
            <a:xfrm>
              <a:off x="4507923" y="6106921"/>
              <a:ext cx="808759" cy="202399"/>
            </a:xfrm>
            <a:prstGeom prst="wedgeRectCallout">
              <a:avLst>
                <a:gd name="adj1" fmla="val 31202"/>
                <a:gd name="adj2" fmla="val 164125"/>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a:solidFill>
                    <a:srgbClr val="FFFF00"/>
                  </a:solidFill>
                </a:rPr>
                <a:t>广西</a:t>
              </a:r>
              <a:r>
                <a:rPr lang="zh-CN" altLang="en-US" sz="1200" b="1" dirty="0" smtClean="0">
                  <a:solidFill>
                    <a:srgbClr val="FFFF00"/>
                  </a:solidFill>
                </a:rPr>
                <a:t>大学</a:t>
              </a:r>
              <a:endParaRPr lang="en-US" altLang="zh-CN" sz="1200" b="1" dirty="0">
                <a:solidFill>
                  <a:srgbClr val="FFFF00"/>
                </a:solidFill>
              </a:endParaRPr>
            </a:p>
          </p:txBody>
        </p:sp>
      </p:grpSp>
      <p:sp>
        <p:nvSpPr>
          <p:cNvPr id="26" name="AutoShape 28"/>
          <p:cNvSpPr>
            <a:spLocks noChangeArrowheads="1"/>
          </p:cNvSpPr>
          <p:nvPr/>
        </p:nvSpPr>
        <p:spPr bwMode="auto">
          <a:xfrm>
            <a:off x="9187342" y="3449521"/>
            <a:ext cx="1619261" cy="213153"/>
          </a:xfrm>
          <a:prstGeom prst="wedgeRectCallout">
            <a:avLst>
              <a:gd name="adj1" fmla="val -59468"/>
              <a:gd name="adj2" fmla="val -19949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紫金山天文台</a:t>
            </a:r>
            <a:endParaRPr lang="en-US" altLang="zh-CN" sz="1200" b="1" dirty="0">
              <a:solidFill>
                <a:srgbClr val="FFFF00"/>
              </a:solidFill>
            </a:endParaRPr>
          </a:p>
        </p:txBody>
      </p:sp>
      <p:sp>
        <p:nvSpPr>
          <p:cNvPr id="27" name="AutoShape 19"/>
          <p:cNvSpPr>
            <a:spLocks noChangeArrowheads="1"/>
          </p:cNvSpPr>
          <p:nvPr/>
        </p:nvSpPr>
        <p:spPr bwMode="auto">
          <a:xfrm>
            <a:off x="6806075" y="1020629"/>
            <a:ext cx="1138941" cy="175217"/>
          </a:xfrm>
          <a:prstGeom prst="wedgeRectCallout">
            <a:avLst>
              <a:gd name="adj1" fmla="val 76868"/>
              <a:gd name="adj2" fmla="val -3341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空间中心</a:t>
            </a:r>
            <a:endParaRPr lang="en-US" altLang="zh-CN" sz="1200" b="1" dirty="0">
              <a:solidFill>
                <a:srgbClr val="FFFF00"/>
              </a:solidFill>
            </a:endParaRPr>
          </a:p>
        </p:txBody>
      </p:sp>
      <p:sp>
        <p:nvSpPr>
          <p:cNvPr id="29" name="TextBox 189"/>
          <p:cNvSpPr txBox="1">
            <a:spLocks noChangeArrowheads="1"/>
          </p:cNvSpPr>
          <p:nvPr/>
        </p:nvSpPr>
        <p:spPr bwMode="auto">
          <a:xfrm>
            <a:off x="26632" y="5359802"/>
            <a:ext cx="453842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dirty="0" smtClean="0">
                <a:solidFill>
                  <a:prstClr val="black"/>
                </a:solidFill>
                <a:latin typeface="黑体" pitchFamily="49" charset="-122"/>
                <a:ea typeface="黑体" pitchFamily="49" charset="-122"/>
              </a:rPr>
              <a:t>International collaborations</a:t>
            </a:r>
          </a:p>
          <a:p>
            <a:pPr eaLnBrk="1" hangingPunct="1"/>
            <a:r>
              <a:rPr lang="zh-CN" altLang="en-US" sz="2400" b="1" dirty="0" smtClean="0">
                <a:solidFill>
                  <a:srgbClr val="0070C0"/>
                </a:solidFill>
              </a:rPr>
              <a:t> </a:t>
            </a:r>
            <a:r>
              <a:rPr lang="en-US" altLang="zh-CN" sz="2400" b="1" dirty="0" smtClean="0">
                <a:solidFill>
                  <a:srgbClr val="EF2D44"/>
                </a:solidFill>
              </a:rPr>
              <a:t>France</a:t>
            </a:r>
            <a:r>
              <a:rPr lang="zh-CN" altLang="en-US" sz="2400" b="1" dirty="0" smtClean="0">
                <a:solidFill>
                  <a:srgbClr val="EF2D44"/>
                </a:solidFill>
              </a:rPr>
              <a:t>：</a:t>
            </a:r>
            <a:r>
              <a:rPr lang="en-US" altLang="zh-CN" sz="2400" b="1" dirty="0" smtClean="0">
                <a:solidFill>
                  <a:srgbClr val="EF2D44"/>
                </a:solidFill>
              </a:rPr>
              <a:t>IPNO</a:t>
            </a:r>
          </a:p>
          <a:p>
            <a:pPr eaLnBrk="1" hangingPunct="1"/>
            <a:r>
              <a:rPr lang="en-US" altLang="zh-CN" sz="2400" b="1" dirty="0" smtClean="0">
                <a:solidFill>
                  <a:srgbClr val="EF2D44"/>
                </a:solidFill>
              </a:rPr>
              <a:t>            OMEGA</a:t>
            </a:r>
          </a:p>
          <a:p>
            <a:pPr eaLnBrk="1" hangingPunct="1"/>
            <a:endParaRPr lang="zh-CN" altLang="en-US" sz="2400" b="1" dirty="0">
              <a:solidFill>
                <a:srgbClr val="EF2D44"/>
              </a:solidFill>
            </a:endParaRPr>
          </a:p>
        </p:txBody>
      </p:sp>
      <p:sp>
        <p:nvSpPr>
          <p:cNvPr id="30" name="TextBox 189"/>
          <p:cNvSpPr txBox="1">
            <a:spLocks noChangeArrowheads="1"/>
          </p:cNvSpPr>
          <p:nvPr/>
        </p:nvSpPr>
        <p:spPr bwMode="auto">
          <a:xfrm>
            <a:off x="2598126" y="5359802"/>
            <a:ext cx="329288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2400" b="1" dirty="0" smtClean="0">
              <a:solidFill>
                <a:srgbClr val="0070C0"/>
              </a:solidFill>
            </a:endParaRPr>
          </a:p>
          <a:p>
            <a:pPr eaLnBrk="1" hangingPunct="1"/>
            <a:r>
              <a:rPr lang="en-US" altLang="zh-CN" sz="2400" b="1" dirty="0" smtClean="0">
                <a:solidFill>
                  <a:srgbClr val="008000"/>
                </a:solidFill>
              </a:rPr>
              <a:t>Italy</a:t>
            </a:r>
            <a:r>
              <a:rPr lang="zh-CN" altLang="en-US" sz="2400" b="1" dirty="0" smtClean="0">
                <a:solidFill>
                  <a:srgbClr val="008000"/>
                </a:solidFill>
              </a:rPr>
              <a:t>：</a:t>
            </a:r>
            <a:r>
              <a:rPr lang="en-US" altLang="zh-CN" sz="2400" b="1" dirty="0" smtClean="0">
                <a:solidFill>
                  <a:srgbClr val="008000"/>
                </a:solidFill>
              </a:rPr>
              <a:t>U. Rome I, II, III</a:t>
            </a:r>
          </a:p>
          <a:p>
            <a:pPr eaLnBrk="1" hangingPunct="1"/>
            <a:r>
              <a:rPr lang="en-US" altLang="zh-CN" sz="2400" b="1" dirty="0" smtClean="0">
                <a:solidFill>
                  <a:srgbClr val="008000"/>
                </a:solidFill>
              </a:rPr>
              <a:t>           U. Torino</a:t>
            </a:r>
          </a:p>
          <a:p>
            <a:pPr eaLnBrk="1" hangingPunct="1"/>
            <a:r>
              <a:rPr lang="en-US" altLang="zh-CN" sz="2400" b="1" dirty="0" smtClean="0">
                <a:solidFill>
                  <a:srgbClr val="008000"/>
                </a:solidFill>
              </a:rPr>
              <a:t>            </a:t>
            </a:r>
            <a:endParaRPr lang="zh-CN" altLang="en-US" sz="2400" b="1" dirty="0">
              <a:solidFill>
                <a:srgbClr val="008000"/>
              </a:solidFill>
            </a:endParaRPr>
          </a:p>
        </p:txBody>
      </p:sp>
      <p:sp>
        <p:nvSpPr>
          <p:cNvPr id="31" name="TextBox 189"/>
          <p:cNvSpPr txBox="1">
            <a:spLocks noChangeArrowheads="1"/>
          </p:cNvSpPr>
          <p:nvPr/>
        </p:nvSpPr>
        <p:spPr bwMode="auto">
          <a:xfrm>
            <a:off x="8763019" y="5357826"/>
            <a:ext cx="219483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2400" b="1" dirty="0" smtClean="0">
              <a:solidFill>
                <a:srgbClr val="0070C0"/>
              </a:solidFill>
            </a:endParaRPr>
          </a:p>
          <a:p>
            <a:pPr eaLnBrk="1" hangingPunct="1"/>
            <a:r>
              <a:rPr lang="en-US" altLang="zh-CN" sz="2400" b="1" dirty="0" smtClean="0">
                <a:solidFill>
                  <a:srgbClr val="0070C0"/>
                </a:solidFill>
              </a:rPr>
              <a:t>Russia</a:t>
            </a:r>
            <a:r>
              <a:rPr lang="zh-CN" altLang="en-US" sz="2400" b="1" dirty="0" smtClean="0">
                <a:solidFill>
                  <a:srgbClr val="0070C0"/>
                </a:solidFill>
              </a:rPr>
              <a:t>：</a:t>
            </a:r>
            <a:r>
              <a:rPr lang="en-US" altLang="zh-CN" sz="2400" b="1" dirty="0">
                <a:solidFill>
                  <a:srgbClr val="0070C0"/>
                </a:solidFill>
              </a:rPr>
              <a:t>RAS</a:t>
            </a:r>
            <a:endParaRPr lang="zh-CN" altLang="en-US" sz="2400" b="1" dirty="0">
              <a:solidFill>
                <a:srgbClr val="0070C0"/>
              </a:solidFill>
            </a:endParaRPr>
          </a:p>
          <a:p>
            <a:pPr eaLnBrk="1" hangingPunct="1"/>
            <a:r>
              <a:rPr lang="zh-CN" altLang="en-US" sz="2400" b="1" dirty="0" smtClean="0">
                <a:solidFill>
                  <a:srgbClr val="0070C0"/>
                </a:solidFill>
              </a:rPr>
              <a:t>          </a:t>
            </a:r>
            <a:r>
              <a:rPr lang="en-US" altLang="zh-CN" sz="2400" b="1" dirty="0" smtClean="0">
                <a:solidFill>
                  <a:srgbClr val="0070C0"/>
                </a:solidFill>
              </a:rPr>
              <a:t>     INR</a:t>
            </a:r>
          </a:p>
          <a:p>
            <a:pPr eaLnBrk="1" hangingPunct="1"/>
            <a:r>
              <a:rPr lang="en-US" altLang="zh-CN" sz="2400" b="1" dirty="0" smtClean="0">
                <a:solidFill>
                  <a:srgbClr val="0070C0"/>
                </a:solidFill>
              </a:rPr>
              <a:t>Thailand:  </a:t>
            </a:r>
            <a:endParaRPr lang="zh-CN" altLang="en-US" sz="2400" b="1" dirty="0">
              <a:solidFill>
                <a:srgbClr val="0070C0"/>
              </a:solidFill>
            </a:endParaRPr>
          </a:p>
        </p:txBody>
      </p:sp>
      <p:sp>
        <p:nvSpPr>
          <p:cNvPr id="4" name="灯片编号占位符 3"/>
          <p:cNvSpPr>
            <a:spLocks noGrp="1"/>
          </p:cNvSpPr>
          <p:nvPr>
            <p:ph type="sldNum" sz="quarter" idx="12"/>
          </p:nvPr>
        </p:nvSpPr>
        <p:spPr/>
        <p:txBody>
          <a:bodyPr/>
          <a:lstStyle/>
          <a:p>
            <a:pPr>
              <a:defRPr/>
            </a:pPr>
            <a:endParaRPr lang="zh-CN" altLang="en-US" dirty="0">
              <a:solidFill>
                <a:prstClr val="black">
                  <a:tint val="75000"/>
                </a:prstClr>
              </a:solidFill>
            </a:endParaRPr>
          </a:p>
        </p:txBody>
      </p:sp>
      <p:sp>
        <p:nvSpPr>
          <p:cNvPr id="28" name="AutoShape 25"/>
          <p:cNvSpPr>
            <a:spLocks noChangeArrowheads="1"/>
          </p:cNvSpPr>
          <p:nvPr/>
        </p:nvSpPr>
        <p:spPr bwMode="auto">
          <a:xfrm>
            <a:off x="4762491" y="3786190"/>
            <a:ext cx="1905013" cy="357190"/>
          </a:xfrm>
          <a:prstGeom prst="wedgeRectCallout">
            <a:avLst>
              <a:gd name="adj1" fmla="val -30329"/>
              <a:gd name="adj2" fmla="val -134093"/>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dirty="0" smtClean="0">
                <a:solidFill>
                  <a:srgbClr val="FFFF00"/>
                </a:solidFill>
              </a:rPr>
              <a:t>成都分院：山地所</a:t>
            </a:r>
            <a:endParaRPr lang="en-US" altLang="zh-CN" sz="1200" b="1" dirty="0" smtClean="0">
              <a:solidFill>
                <a:srgbClr val="FFFF00"/>
              </a:solidFill>
            </a:endParaRPr>
          </a:p>
          <a:p>
            <a:r>
              <a:rPr lang="en-US" altLang="zh-CN" sz="1200" b="1" dirty="0" smtClean="0">
                <a:solidFill>
                  <a:srgbClr val="FFFF00"/>
                </a:solidFill>
              </a:rPr>
              <a:t>                  </a:t>
            </a:r>
            <a:r>
              <a:rPr lang="zh-CN" altLang="en-US" sz="1200" b="1" dirty="0" smtClean="0">
                <a:solidFill>
                  <a:srgbClr val="FFFF00"/>
                </a:solidFill>
              </a:rPr>
              <a:t>生物所</a:t>
            </a:r>
            <a:endParaRPr lang="en-US" altLang="zh-CN" sz="1200" b="1" dirty="0">
              <a:solidFill>
                <a:srgbClr val="FFFF00"/>
              </a:solidFill>
            </a:endParaRPr>
          </a:p>
        </p:txBody>
      </p:sp>
      <p:sp>
        <p:nvSpPr>
          <p:cNvPr id="32" name="AutoShape 16"/>
          <p:cNvSpPr>
            <a:spLocks noChangeArrowheads="1"/>
          </p:cNvSpPr>
          <p:nvPr/>
        </p:nvSpPr>
        <p:spPr bwMode="auto">
          <a:xfrm>
            <a:off x="4173446" y="3826107"/>
            <a:ext cx="328084" cy="252413"/>
          </a:xfrm>
          <a:prstGeom prst="sun">
            <a:avLst>
              <a:gd name="adj" fmla="val 21528"/>
            </a:avLst>
          </a:prstGeom>
          <a:solidFill>
            <a:srgbClr val="FF0000"/>
          </a:solidFill>
          <a:ln w="12700">
            <a:noFill/>
            <a:miter lim="800000"/>
            <a:headEnd/>
            <a:tailEnd/>
          </a:ln>
          <a:effectLst>
            <a:outerShdw blurRad="50800" dist="50800" dir="5400000" sx="109000" sy="109000" algn="ctr" rotWithShape="0">
              <a:srgbClr val="000000"/>
            </a:outerShdw>
          </a:effectLst>
        </p:spPr>
        <p:txBody>
          <a:bodyPr wrap="none" anchor="ctr"/>
          <a:lstStyle/>
          <a:p>
            <a:pPr>
              <a:defRPr/>
            </a:pPr>
            <a:endParaRPr lang="zh-CN" altLang="en-US">
              <a:solidFill>
                <a:prstClr val="black"/>
              </a:solidFill>
            </a:endParaRPr>
          </a:p>
        </p:txBody>
      </p:sp>
      <p:sp>
        <p:nvSpPr>
          <p:cNvPr id="33" name="TextBox 189"/>
          <p:cNvSpPr txBox="1">
            <a:spLocks noChangeArrowheads="1"/>
          </p:cNvSpPr>
          <p:nvPr/>
        </p:nvSpPr>
        <p:spPr bwMode="auto">
          <a:xfrm>
            <a:off x="6197088" y="5359803"/>
            <a:ext cx="245451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2400" b="1" dirty="0" smtClean="0">
              <a:solidFill>
                <a:srgbClr val="0070C0"/>
              </a:solidFill>
            </a:endParaRPr>
          </a:p>
          <a:p>
            <a:pPr eaLnBrk="1" hangingPunct="1"/>
            <a:r>
              <a:rPr lang="en-US" altLang="zh-CN" sz="2400" b="1" dirty="0" smtClean="0">
                <a:solidFill>
                  <a:prstClr val="black"/>
                </a:solidFill>
              </a:rPr>
              <a:t>Switzerland:</a:t>
            </a:r>
          </a:p>
          <a:p>
            <a:pPr eaLnBrk="1" hangingPunct="1"/>
            <a:r>
              <a:rPr lang="en-US" altLang="zh-CN" sz="2400" b="1" dirty="0" smtClean="0">
                <a:solidFill>
                  <a:prstClr val="black"/>
                </a:solidFill>
              </a:rPr>
              <a:t>         U. Geneva</a:t>
            </a:r>
          </a:p>
          <a:p>
            <a:pPr eaLnBrk="1" hangingPunct="1"/>
            <a:r>
              <a:rPr lang="en-US" altLang="zh-CN" sz="2400" b="1" dirty="0" smtClean="0">
                <a:solidFill>
                  <a:srgbClr val="008000"/>
                </a:solidFill>
              </a:rPr>
              <a:t>            </a:t>
            </a:r>
            <a:endParaRPr lang="zh-CN" altLang="en-US" sz="2400" b="1" dirty="0">
              <a:solidFill>
                <a:srgbClr val="008000"/>
              </a:solidFill>
            </a:endParaRPr>
          </a:p>
        </p:txBody>
      </p:sp>
    </p:spTree>
    <p:extLst>
      <p:ext uri="{BB962C8B-B14F-4D97-AF65-F5344CB8AC3E}">
        <p14:creationId xmlns:p14="http://schemas.microsoft.com/office/powerpoint/2010/main" val="925527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93208" y="87446"/>
            <a:ext cx="6901256" cy="6555641"/>
          </a:xfrm>
          <a:prstGeom prst="rect">
            <a:avLst/>
          </a:prstGeom>
        </p:spPr>
        <p:txBody>
          <a:bodyPr wrap="square">
            <a:spAutoFit/>
          </a:bodyPr>
          <a:lstStyle/>
          <a:p>
            <a:r>
              <a:rPr lang="en-US" altLang="zh-CN" sz="2800" dirty="0"/>
              <a:t>We can recall the discovery in cosmic rays of antimatter, in the form of the positron and </a:t>
            </a:r>
            <a:r>
              <a:rPr lang="en-US" altLang="zh-CN" sz="2800" dirty="0" err="1"/>
              <a:t>e+e</a:t>
            </a:r>
            <a:r>
              <a:rPr lang="en-US" altLang="zh-CN" sz="2800" dirty="0"/>
              <a:t>− pair production in 1932, and of </a:t>
            </a:r>
            <a:r>
              <a:rPr lang="en-US" altLang="zh-CN" sz="2800" dirty="0" err="1"/>
              <a:t>pions</a:t>
            </a:r>
            <a:r>
              <a:rPr lang="en-US" altLang="zh-CN" sz="2800" dirty="0"/>
              <a:t> and muons and strange particles in the late 1940s. In those days, before 1950, the cosmic radiation was the only available source of high-energy particles (those above about 1 GeV). </a:t>
            </a:r>
            <a:r>
              <a:rPr lang="en-US" altLang="zh-CN" sz="2800" dirty="0">
                <a:solidFill>
                  <a:srgbClr val="0000FF"/>
                </a:solidFill>
              </a:rPr>
              <a:t>These discoveries indeed kick-started the building of large particle accelerators and the development of their associated detecting equipment, developments</a:t>
            </a:r>
            <a:r>
              <a:rPr lang="en-US" altLang="zh-CN" sz="2800" dirty="0"/>
              <a:t> which were essential in broadening the scope of the subject and putting elementary particle physics on a sound quantitative basis.</a:t>
            </a:r>
            <a:endParaRPr lang="zh-CN" altLang="en-US" sz="2800" dirty="0"/>
          </a:p>
        </p:txBody>
      </p:sp>
      <p:pic>
        <p:nvPicPr>
          <p:cNvPr id="8" name="图片 7"/>
          <p:cNvPicPr>
            <a:picLocks noChangeAspect="1"/>
          </p:cNvPicPr>
          <p:nvPr/>
        </p:nvPicPr>
        <p:blipFill>
          <a:blip r:embed="rId2"/>
          <a:stretch>
            <a:fillRect/>
          </a:stretch>
        </p:blipFill>
        <p:spPr>
          <a:xfrm>
            <a:off x="0" y="109728"/>
            <a:ext cx="5023104" cy="6511078"/>
          </a:xfrm>
          <a:prstGeom prst="rect">
            <a:avLst/>
          </a:prstGeom>
        </p:spPr>
      </p:pic>
    </p:spTree>
    <p:extLst>
      <p:ext uri="{BB962C8B-B14F-4D97-AF65-F5344CB8AC3E}">
        <p14:creationId xmlns:p14="http://schemas.microsoft.com/office/powerpoint/2010/main" val="2916854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016" y="288404"/>
            <a:ext cx="3804314" cy="842093"/>
          </a:xfrm>
        </p:spPr>
        <p:txBody>
          <a:bodyPr/>
          <a:lstStyle/>
          <a:p>
            <a:r>
              <a:rPr lang="en-US" altLang="zh-CN" b="1" dirty="0" smtClean="0">
                <a:latin typeface="Times New Roman" panose="02020603050405020304" pitchFamily="18" charset="0"/>
                <a:cs typeface="Times New Roman" panose="02020603050405020304" pitchFamily="18" charset="0"/>
              </a:rPr>
              <a:t>LHAASO site</a:t>
            </a:r>
            <a:endParaRPr lang="zh-CN" altLang="en-US" b="1"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4867736" y="1717867"/>
            <a:ext cx="6674463" cy="4552428"/>
          </a:xfrm>
          <a:prstGeom prst="rect">
            <a:avLst/>
          </a:prstGeom>
        </p:spPr>
      </p:pic>
      <p:sp>
        <p:nvSpPr>
          <p:cNvPr id="6" name="矩形 5"/>
          <p:cNvSpPr/>
          <p:nvPr/>
        </p:nvSpPr>
        <p:spPr>
          <a:xfrm>
            <a:off x="4250625" y="109287"/>
            <a:ext cx="7908683" cy="1200329"/>
          </a:xfrm>
          <a:prstGeom prst="rect">
            <a:avLst/>
          </a:prstGeom>
        </p:spPr>
        <p:txBody>
          <a:bodyPr wrap="square">
            <a:spAutoFit/>
          </a:bodyPr>
          <a:lstStyle/>
          <a:p>
            <a:r>
              <a:rPr lang="pt-BR" altLang="zh-CN" sz="2400" dirty="0" smtClean="0">
                <a:latin typeface="Courier New" panose="02070309020205020404" pitchFamily="49" charset="0"/>
              </a:rPr>
              <a:t>o</a:t>
            </a:r>
            <a:r>
              <a:rPr lang="pt-BR" altLang="zh-CN" sz="2400" b="1" dirty="0" smtClean="0">
                <a:latin typeface="Times New Roman" panose="02020603050405020304" pitchFamily="18" charset="0"/>
              </a:rPr>
              <a:t>Location</a:t>
            </a:r>
            <a:r>
              <a:rPr lang="pt-BR" altLang="zh-CN" sz="2400" b="1" dirty="0">
                <a:latin typeface="Times New Roman" panose="02020603050405020304" pitchFamily="18" charset="0"/>
              </a:rPr>
              <a:t>: </a:t>
            </a:r>
            <a:r>
              <a:rPr lang="pt-BR" altLang="zh-CN" sz="2400" b="1" dirty="0" smtClean="0">
                <a:latin typeface="Times New Roman" panose="02020603050405020304" pitchFamily="18" charset="0"/>
              </a:rPr>
              <a:t>29</a:t>
            </a:r>
            <a:r>
              <a:rPr lang="pt-BR" altLang="zh-CN" sz="2400" baseline="30000" dirty="0">
                <a:latin typeface="Times New Roman" panose="02020603050405020304" pitchFamily="18" charset="0"/>
              </a:rPr>
              <a:t>o</a:t>
            </a:r>
            <a:r>
              <a:rPr lang="pt-BR" altLang="zh-CN" sz="2400" b="1" dirty="0" smtClean="0">
                <a:latin typeface="Times New Roman" panose="02020603050405020304" pitchFamily="18" charset="0"/>
              </a:rPr>
              <a:t>21’27.6”N</a:t>
            </a:r>
            <a:r>
              <a:rPr lang="pt-BR" altLang="zh-CN" sz="2400" b="1" dirty="0">
                <a:latin typeface="Times New Roman" panose="02020603050405020304" pitchFamily="18" charset="0"/>
              </a:rPr>
              <a:t>, </a:t>
            </a:r>
            <a:r>
              <a:rPr lang="pt-BR" altLang="zh-CN" sz="2400" b="1" dirty="0" smtClean="0">
                <a:latin typeface="Times New Roman" panose="02020603050405020304" pitchFamily="18" charset="0"/>
              </a:rPr>
              <a:t>100</a:t>
            </a:r>
            <a:r>
              <a:rPr lang="pt-BR" altLang="zh-CN" sz="2400" baseline="30000" dirty="0" smtClean="0">
                <a:latin typeface="Times New Roman" panose="02020603050405020304" pitchFamily="18" charset="0"/>
              </a:rPr>
              <a:t>o</a:t>
            </a:r>
            <a:r>
              <a:rPr lang="pt-BR" altLang="zh-CN" sz="2400" b="1" dirty="0" smtClean="0">
                <a:latin typeface="Times New Roman" panose="02020603050405020304" pitchFamily="18" charset="0"/>
              </a:rPr>
              <a:t>08’19.7”E</a:t>
            </a:r>
            <a:r>
              <a:rPr lang="pt-BR" altLang="zh-CN" sz="2400" b="1" dirty="0">
                <a:latin typeface="Times New Roman" panose="02020603050405020304" pitchFamily="18" charset="0"/>
              </a:rPr>
              <a:t>, 4400 m a.s.l; </a:t>
            </a:r>
            <a:endParaRPr lang="pt-BR" altLang="zh-CN" sz="2400" dirty="0">
              <a:latin typeface="Times New Roman" panose="02020603050405020304" pitchFamily="18" charset="0"/>
            </a:endParaRPr>
          </a:p>
          <a:p>
            <a:r>
              <a:rPr lang="en-US" altLang="zh-CN" sz="2400" dirty="0">
                <a:latin typeface="Courier New" panose="02070309020205020404" pitchFamily="49" charset="0"/>
              </a:rPr>
              <a:t>o</a:t>
            </a:r>
            <a:r>
              <a:rPr lang="en-US" altLang="zh-CN" sz="2400" b="1" dirty="0">
                <a:latin typeface="Times New Roman" panose="02020603050405020304" pitchFamily="18" charset="0"/>
              </a:rPr>
              <a:t>8 km to </a:t>
            </a:r>
            <a:r>
              <a:rPr lang="en-US" altLang="zh-CN" sz="2400" b="1" dirty="0" err="1">
                <a:latin typeface="Times New Roman" panose="02020603050405020304" pitchFamily="18" charset="0"/>
              </a:rPr>
              <a:t>Daocheng-Yading</a:t>
            </a:r>
            <a:r>
              <a:rPr lang="en-US" altLang="zh-CN" sz="2400" b="1" dirty="0">
                <a:latin typeface="Times New Roman" panose="02020603050405020304" pitchFamily="18" charset="0"/>
              </a:rPr>
              <a:t> Airport (4411 m </a:t>
            </a:r>
            <a:r>
              <a:rPr lang="en-US" altLang="zh-CN" sz="2400" b="1" dirty="0" err="1">
                <a:latin typeface="Times New Roman" panose="02020603050405020304" pitchFamily="18" charset="0"/>
              </a:rPr>
              <a:t>a.s.l</a:t>
            </a:r>
            <a:r>
              <a:rPr lang="en-US" altLang="zh-CN" sz="2400" b="1" dirty="0">
                <a:latin typeface="Times New Roman" panose="02020603050405020304" pitchFamily="18" charset="0"/>
              </a:rPr>
              <a:t>.); </a:t>
            </a:r>
            <a:endParaRPr lang="en-US" altLang="zh-CN" sz="2400" dirty="0">
              <a:latin typeface="Times New Roman" panose="02020603050405020304" pitchFamily="18" charset="0"/>
            </a:endParaRPr>
          </a:p>
          <a:p>
            <a:r>
              <a:rPr lang="en-US" altLang="zh-CN" sz="2400" dirty="0">
                <a:latin typeface="Courier New" panose="02070309020205020404" pitchFamily="49" charset="0"/>
              </a:rPr>
              <a:t>o</a:t>
            </a:r>
            <a:r>
              <a:rPr lang="en-US" altLang="zh-CN" sz="2400" b="1" dirty="0">
                <a:latin typeface="Times New Roman" panose="02020603050405020304" pitchFamily="18" charset="0"/>
              </a:rPr>
              <a:t>50 km to </a:t>
            </a:r>
            <a:r>
              <a:rPr lang="en-US" altLang="zh-CN" sz="2400" b="1" dirty="0" err="1">
                <a:latin typeface="Times New Roman" panose="02020603050405020304" pitchFamily="18" charset="0"/>
              </a:rPr>
              <a:t>Daocheng</a:t>
            </a:r>
            <a:r>
              <a:rPr lang="en-US" altLang="zh-CN" sz="2400" b="1" dirty="0">
                <a:latin typeface="Times New Roman" panose="02020603050405020304" pitchFamily="18" charset="0"/>
              </a:rPr>
              <a:t> </a:t>
            </a:r>
            <a:r>
              <a:rPr lang="en-US" altLang="zh-CN" sz="2400" b="1" dirty="0" smtClean="0">
                <a:latin typeface="Times New Roman" panose="02020603050405020304" pitchFamily="18" charset="0"/>
              </a:rPr>
              <a:t>City (3750 m </a:t>
            </a:r>
            <a:r>
              <a:rPr lang="en-US" altLang="zh-CN" sz="2400" b="1" dirty="0" err="1" smtClean="0">
                <a:latin typeface="Times New Roman" panose="02020603050405020304" pitchFamily="18" charset="0"/>
              </a:rPr>
              <a:t>a.s.l</a:t>
            </a:r>
            <a:r>
              <a:rPr lang="en-US" altLang="zh-CN" sz="2400" b="1" dirty="0" smtClean="0">
                <a:latin typeface="Times New Roman" panose="02020603050405020304" pitchFamily="18" charset="0"/>
              </a:rPr>
              <a:t>.), </a:t>
            </a:r>
            <a:r>
              <a:rPr lang="en-US" altLang="zh-CN" sz="2400" b="1" dirty="0">
                <a:latin typeface="Times New Roman" panose="02020603050405020304" pitchFamily="18" charset="0"/>
              </a:rPr>
              <a:t>Sichuan Province. </a:t>
            </a:r>
            <a:endParaRPr lang="en-US" altLang="zh-CN" sz="2400" dirty="0">
              <a:latin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147444" y="1480132"/>
            <a:ext cx="4597988" cy="4894325"/>
          </a:xfrm>
          <a:prstGeom prst="rect">
            <a:avLst/>
          </a:prstGeom>
        </p:spPr>
      </p:pic>
    </p:spTree>
    <p:extLst>
      <p:ext uri="{BB962C8B-B14F-4D97-AF65-F5344CB8AC3E}">
        <p14:creationId xmlns:p14="http://schemas.microsoft.com/office/powerpoint/2010/main" val="17928227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24034" y="142852"/>
            <a:ext cx="8286808" cy="707886"/>
          </a:xfrm>
          <a:prstGeom prst="rect">
            <a:avLst/>
          </a:prstGeom>
          <a:noFill/>
        </p:spPr>
        <p:txBody>
          <a:bodyPr wrap="square" rtlCol="0">
            <a:spAutoFit/>
          </a:bodyPr>
          <a:lstStyle/>
          <a:p>
            <a:pPr fontAlgn="base">
              <a:spcBef>
                <a:spcPct val="0"/>
              </a:spcBef>
              <a:spcAft>
                <a:spcPct val="0"/>
              </a:spcAft>
            </a:pPr>
            <a:r>
              <a:rPr lang="en-US" altLang="zh-CN" sz="4000" b="1" kern="0" dirty="0">
                <a:solidFill>
                  <a:srgbClr val="FF0000"/>
                </a:solidFill>
                <a:ea typeface="宋体" pitchFamily="2" charset="-122"/>
              </a:rPr>
              <a:t>LHAASO </a:t>
            </a:r>
            <a:r>
              <a:rPr lang="zh-CN" altLang="en-US" sz="4000" b="1" kern="0" dirty="0">
                <a:solidFill>
                  <a:srgbClr val="FF0000"/>
                </a:solidFill>
                <a:ea typeface="宋体" pitchFamily="2" charset="-122"/>
              </a:rPr>
              <a:t>：</a:t>
            </a:r>
            <a:r>
              <a:rPr lang="en-US" altLang="zh-CN" sz="4000" b="1" kern="0" dirty="0">
                <a:solidFill>
                  <a:srgbClr val="FF0000"/>
                </a:solidFill>
                <a:ea typeface="宋体" pitchFamily="2" charset="-122"/>
              </a:rPr>
              <a:t>infrastructure</a:t>
            </a:r>
            <a:endParaRPr lang="zh-CN" altLang="en-US" sz="4000" b="1" kern="0" dirty="0">
              <a:solidFill>
                <a:srgbClr val="FF0000"/>
              </a:solidFill>
              <a:ea typeface="宋体" pitchFamily="2" charset="-122"/>
            </a:endParaRPr>
          </a:p>
        </p:txBody>
      </p:sp>
      <p:sp>
        <p:nvSpPr>
          <p:cNvPr id="5" name="文本框 4"/>
          <p:cNvSpPr txBox="1"/>
          <p:nvPr/>
        </p:nvSpPr>
        <p:spPr>
          <a:xfrm>
            <a:off x="1726534" y="1245052"/>
            <a:ext cx="6512606" cy="523220"/>
          </a:xfrm>
          <a:prstGeom prst="rect">
            <a:avLst/>
          </a:prstGeom>
          <a:noFill/>
        </p:spPr>
        <p:txBody>
          <a:bodyPr wrap="square" rtlCol="0">
            <a:spAutoFit/>
          </a:bodyPr>
          <a:lstStyle/>
          <a:p>
            <a:pPr fontAlgn="base">
              <a:spcBef>
                <a:spcPct val="0"/>
              </a:spcBef>
              <a:spcAft>
                <a:spcPct val="0"/>
              </a:spcAft>
            </a:pPr>
            <a:r>
              <a:rPr kumimoji="1" lang="en-US" altLang="zh-CN" sz="2800" dirty="0">
                <a:solidFill>
                  <a:srgbClr val="3333CC"/>
                </a:solidFill>
                <a:ea typeface="宋体" pitchFamily="2" charset="-122"/>
              </a:rPr>
              <a:t>1. Base and Data Center (3750m </a:t>
            </a:r>
            <a:r>
              <a:rPr kumimoji="1" lang="en-US" altLang="zh-CN" sz="2800" dirty="0" err="1">
                <a:solidFill>
                  <a:srgbClr val="3333CC"/>
                </a:solidFill>
                <a:ea typeface="宋体" pitchFamily="2" charset="-122"/>
              </a:rPr>
              <a:t>a.s.l</a:t>
            </a:r>
            <a:r>
              <a:rPr kumimoji="1" lang="en-US" altLang="zh-CN" sz="2800" dirty="0">
                <a:solidFill>
                  <a:srgbClr val="3333CC"/>
                </a:solidFill>
                <a:ea typeface="宋体" pitchFamily="2" charset="-122"/>
              </a:rPr>
              <a:t>.)</a:t>
            </a:r>
            <a:endParaRPr kumimoji="1" lang="zh-CN" altLang="en-US" sz="2800" dirty="0">
              <a:solidFill>
                <a:srgbClr val="3333CC"/>
              </a:solidFill>
              <a:ea typeface="宋体" pitchFamily="2" charset="-122"/>
            </a:endParaRPr>
          </a:p>
        </p:txBody>
      </p:sp>
      <p:sp>
        <p:nvSpPr>
          <p:cNvPr id="8" name="文本框 7"/>
          <p:cNvSpPr txBox="1"/>
          <p:nvPr/>
        </p:nvSpPr>
        <p:spPr>
          <a:xfrm>
            <a:off x="1940461" y="1702684"/>
            <a:ext cx="6035427" cy="307777"/>
          </a:xfrm>
          <a:prstGeom prst="rect">
            <a:avLst/>
          </a:prstGeom>
          <a:noFill/>
        </p:spPr>
        <p:txBody>
          <a:bodyPr wrap="square" rtlCol="0">
            <a:spAutoFit/>
          </a:bodyPr>
          <a:lstStyle/>
          <a:p>
            <a:pPr fontAlgn="base">
              <a:spcBef>
                <a:spcPct val="0"/>
              </a:spcBef>
              <a:spcAft>
                <a:spcPct val="0"/>
              </a:spcAft>
            </a:pPr>
            <a:r>
              <a:rPr kumimoji="1" lang="en-US" altLang="zh-CN" sz="1400" dirty="0">
                <a:solidFill>
                  <a:srgbClr val="3333CC"/>
                </a:solidFill>
                <a:ea typeface="宋体" pitchFamily="2" charset="-122"/>
              </a:rPr>
              <a:t>Dom, Assembling Hall, storage rooms, utility rooms, kitchen and cafeteria  </a:t>
            </a:r>
            <a:endParaRPr kumimoji="1" lang="zh-CN" altLang="en-US" sz="1400" dirty="0">
              <a:solidFill>
                <a:srgbClr val="3333CC"/>
              </a:solidFill>
              <a:ea typeface="宋体" pitchFamily="2" charset="-122"/>
            </a:endParaRPr>
          </a:p>
        </p:txBody>
      </p:sp>
      <p:grpSp>
        <p:nvGrpSpPr>
          <p:cNvPr id="3" name="组合 11"/>
          <p:cNvGrpSpPr/>
          <p:nvPr/>
        </p:nvGrpSpPr>
        <p:grpSpPr>
          <a:xfrm>
            <a:off x="7888698" y="1397793"/>
            <a:ext cx="2605568" cy="4779402"/>
            <a:chOff x="8064843" y="272539"/>
            <a:chExt cx="3895506" cy="6837891"/>
          </a:xfrm>
        </p:grpSpPr>
        <p:pic>
          <p:nvPicPr>
            <p:cNvPr id="6" name="图片 5"/>
            <p:cNvPicPr>
              <a:picLocks noChangeAspect="1"/>
            </p:cNvPicPr>
            <p:nvPr/>
          </p:nvPicPr>
          <p:blipFill>
            <a:blip r:embed="rId2"/>
            <a:stretch>
              <a:fillRect/>
            </a:stretch>
          </p:blipFill>
          <p:spPr>
            <a:xfrm>
              <a:off x="8064843" y="272539"/>
              <a:ext cx="3895506" cy="6837891"/>
            </a:xfrm>
            <a:prstGeom prst="rect">
              <a:avLst/>
            </a:prstGeom>
          </p:spPr>
        </p:pic>
        <p:sp>
          <p:nvSpPr>
            <p:cNvPr id="11" name="文本框 10"/>
            <p:cNvSpPr txBox="1"/>
            <p:nvPr/>
          </p:nvSpPr>
          <p:spPr>
            <a:xfrm>
              <a:off x="10831679" y="725635"/>
              <a:ext cx="961243" cy="484369"/>
            </a:xfrm>
            <a:prstGeom prst="rect">
              <a:avLst/>
            </a:prstGeom>
            <a:solidFill>
              <a:schemeClr val="bg1"/>
            </a:solidFill>
            <a:ln>
              <a:solidFill>
                <a:schemeClr val="bg1"/>
              </a:solidFill>
            </a:ln>
          </p:spPr>
          <p:txBody>
            <a:bodyPr wrap="square" rtlCol="0">
              <a:spAutoFit/>
            </a:bodyPr>
            <a:lstStyle>
              <a:defPPr>
                <a:defRPr lang="zh-CN"/>
              </a:defPPr>
            </a:lstStyle>
            <a:p>
              <a:pPr algn="ctr" fontAlgn="base">
                <a:spcBef>
                  <a:spcPct val="0"/>
                </a:spcBef>
                <a:spcAft>
                  <a:spcPct val="0"/>
                </a:spcAft>
              </a:pPr>
              <a:r>
                <a:rPr kumimoji="1" lang="en-US" altLang="zh-CN" sz="1600" dirty="0">
                  <a:solidFill>
                    <a:srgbClr val="FF0000"/>
                  </a:solidFill>
                  <a:ea typeface="宋体" pitchFamily="2" charset="-122"/>
                </a:rPr>
                <a:t>Dom</a:t>
              </a:r>
              <a:endParaRPr kumimoji="1" lang="zh-CN" altLang="en-US" sz="1600" dirty="0">
                <a:solidFill>
                  <a:srgbClr val="FF0000"/>
                </a:solidFill>
                <a:ea typeface="宋体" pitchFamily="2" charset="-122"/>
              </a:endParaRPr>
            </a:p>
          </p:txBody>
        </p:sp>
      </p:grpSp>
      <p:sp>
        <p:nvSpPr>
          <p:cNvPr id="19" name="文本框 18"/>
          <p:cNvSpPr txBox="1"/>
          <p:nvPr/>
        </p:nvSpPr>
        <p:spPr>
          <a:xfrm>
            <a:off x="9310710" y="5799181"/>
            <a:ext cx="1215450" cy="584775"/>
          </a:xfrm>
          <a:prstGeom prst="rect">
            <a:avLst/>
          </a:prstGeom>
          <a:solidFill>
            <a:schemeClr val="bg1"/>
          </a:solidFill>
          <a:ln>
            <a:solidFill>
              <a:schemeClr val="bg1"/>
            </a:solidFill>
          </a:ln>
        </p:spPr>
        <p:txBody>
          <a:bodyPr wrap="square" rtlCol="0">
            <a:spAutoFit/>
          </a:bodyPr>
          <a:lstStyle>
            <a:defPPr>
              <a:defRPr lang="zh-CN"/>
            </a:defPPr>
          </a:lstStyle>
          <a:p>
            <a:pPr algn="ctr" fontAlgn="base">
              <a:spcBef>
                <a:spcPct val="0"/>
              </a:spcBef>
              <a:spcAft>
                <a:spcPct val="0"/>
              </a:spcAft>
            </a:pPr>
            <a:r>
              <a:rPr kumimoji="1" lang="en-US" altLang="zh-CN" sz="1600" dirty="0">
                <a:solidFill>
                  <a:srgbClr val="FF0000"/>
                </a:solidFill>
                <a:ea typeface="宋体" pitchFamily="2" charset="-122"/>
              </a:rPr>
              <a:t>Kitchen &amp; Cafeteria</a:t>
            </a:r>
            <a:endParaRPr kumimoji="1" lang="zh-CN" altLang="en-US" sz="1600" dirty="0">
              <a:solidFill>
                <a:srgbClr val="FF0000"/>
              </a:solidFill>
              <a:ea typeface="宋体" pitchFamily="2" charset="-122"/>
            </a:endParaRPr>
          </a:p>
        </p:txBody>
      </p:sp>
      <p:sp>
        <p:nvSpPr>
          <p:cNvPr id="21" name="文本框 20"/>
          <p:cNvSpPr txBox="1"/>
          <p:nvPr/>
        </p:nvSpPr>
        <p:spPr>
          <a:xfrm>
            <a:off x="1726288" y="2119962"/>
            <a:ext cx="6198512" cy="523220"/>
          </a:xfrm>
          <a:prstGeom prst="rect">
            <a:avLst/>
          </a:prstGeom>
          <a:noFill/>
        </p:spPr>
        <p:txBody>
          <a:bodyPr wrap="square" rtlCol="0">
            <a:spAutoFit/>
          </a:bodyPr>
          <a:lstStyle>
            <a:defPPr>
              <a:defRPr lang="zh-CN"/>
            </a:defPPr>
            <a:lvl1pPr>
              <a:defRPr sz="3200"/>
            </a:lvl1pPr>
          </a:lstStyle>
          <a:p>
            <a:pPr fontAlgn="base">
              <a:spcBef>
                <a:spcPct val="0"/>
              </a:spcBef>
              <a:spcAft>
                <a:spcPct val="0"/>
              </a:spcAft>
            </a:pPr>
            <a:r>
              <a:rPr kumimoji="1" lang="en-US" altLang="zh-CN" sz="2800" dirty="0">
                <a:solidFill>
                  <a:srgbClr val="3333CC"/>
                </a:solidFill>
                <a:ea typeface="宋体" pitchFamily="2" charset="-122"/>
              </a:rPr>
              <a:t>2. Observatory (4410m </a:t>
            </a:r>
            <a:r>
              <a:rPr kumimoji="1" lang="en-US" altLang="zh-CN" sz="2800" dirty="0" err="1">
                <a:solidFill>
                  <a:srgbClr val="3333CC"/>
                </a:solidFill>
                <a:ea typeface="宋体" pitchFamily="2" charset="-122"/>
              </a:rPr>
              <a:t>a.s.l</a:t>
            </a:r>
            <a:r>
              <a:rPr kumimoji="1" lang="en-US" altLang="zh-CN" sz="2800" dirty="0">
                <a:solidFill>
                  <a:srgbClr val="3333CC"/>
                </a:solidFill>
                <a:ea typeface="宋体" pitchFamily="2" charset="-122"/>
              </a:rPr>
              <a:t>.)</a:t>
            </a:r>
            <a:endParaRPr kumimoji="1" lang="zh-CN" altLang="en-US" sz="2800" dirty="0">
              <a:solidFill>
                <a:srgbClr val="3333CC"/>
              </a:solidFill>
              <a:ea typeface="宋体" pitchFamily="2" charset="-122"/>
            </a:endParaRPr>
          </a:p>
        </p:txBody>
      </p:sp>
      <p:sp>
        <p:nvSpPr>
          <p:cNvPr id="22" name="文本框 21"/>
          <p:cNvSpPr txBox="1"/>
          <p:nvPr/>
        </p:nvSpPr>
        <p:spPr>
          <a:xfrm>
            <a:off x="1893567" y="2626523"/>
            <a:ext cx="6012780" cy="1538883"/>
          </a:xfrm>
          <a:prstGeom prst="rect">
            <a:avLst/>
          </a:prstGeom>
          <a:noFill/>
        </p:spPr>
        <p:txBody>
          <a:bodyPr wrap="square" rtlCol="0">
            <a:spAutoFit/>
          </a:bodyPr>
          <a:lstStyle/>
          <a:p>
            <a:pPr fontAlgn="base">
              <a:spcBef>
                <a:spcPct val="0"/>
              </a:spcBef>
              <a:spcAft>
                <a:spcPct val="0"/>
              </a:spcAft>
            </a:pPr>
            <a:r>
              <a:rPr kumimoji="1" lang="en-US" altLang="zh-CN" sz="2000" dirty="0">
                <a:solidFill>
                  <a:srgbClr val="3333CC"/>
                </a:solidFill>
                <a:ea typeface="宋体" pitchFamily="2" charset="-122"/>
              </a:rPr>
              <a:t>Roads 21 km, </a:t>
            </a:r>
          </a:p>
          <a:p>
            <a:pPr fontAlgn="base">
              <a:spcBef>
                <a:spcPct val="0"/>
              </a:spcBef>
              <a:spcAft>
                <a:spcPct val="0"/>
              </a:spcAft>
            </a:pPr>
            <a:r>
              <a:rPr kumimoji="1" lang="en-US" altLang="zh-CN" sz="2000" dirty="0">
                <a:solidFill>
                  <a:srgbClr val="3333CC"/>
                </a:solidFill>
                <a:ea typeface="宋体" pitchFamily="2" charset="-122"/>
              </a:rPr>
              <a:t>Flood Prevention Channel 1.3 km, </a:t>
            </a:r>
          </a:p>
          <a:p>
            <a:pPr fontAlgn="base">
              <a:spcBef>
                <a:spcPct val="0"/>
              </a:spcBef>
              <a:spcAft>
                <a:spcPct val="0"/>
              </a:spcAft>
            </a:pPr>
            <a:r>
              <a:rPr kumimoji="1" lang="en-US" altLang="zh-CN" sz="2000" dirty="0">
                <a:solidFill>
                  <a:srgbClr val="3333CC"/>
                </a:solidFill>
                <a:ea typeface="宋体" pitchFamily="2" charset="-122"/>
              </a:rPr>
              <a:t>Power Stations and 35 kV Power-line of 30 km</a:t>
            </a:r>
          </a:p>
          <a:p>
            <a:pPr fontAlgn="base">
              <a:spcBef>
                <a:spcPct val="0"/>
              </a:spcBef>
              <a:spcAft>
                <a:spcPct val="0"/>
              </a:spcAft>
            </a:pPr>
            <a:r>
              <a:rPr kumimoji="1" lang="en-US" altLang="zh-CN" sz="2000" dirty="0">
                <a:solidFill>
                  <a:srgbClr val="3333CC"/>
                </a:solidFill>
                <a:ea typeface="宋体" pitchFamily="2" charset="-122"/>
              </a:rPr>
              <a:t>Water Supply System with 0.8 km Pipe-line</a:t>
            </a:r>
          </a:p>
          <a:p>
            <a:pPr fontAlgn="base">
              <a:spcBef>
                <a:spcPct val="0"/>
              </a:spcBef>
              <a:spcAft>
                <a:spcPct val="0"/>
              </a:spcAft>
            </a:pPr>
            <a:endParaRPr kumimoji="1" lang="en-US" altLang="zh-CN" sz="1400" dirty="0">
              <a:solidFill>
                <a:srgbClr val="3333CC"/>
              </a:solidFill>
              <a:ea typeface="宋体" pitchFamily="2" charset="-122"/>
            </a:endParaRPr>
          </a:p>
        </p:txBody>
      </p:sp>
      <p:sp>
        <p:nvSpPr>
          <p:cNvPr id="24" name="文本框 23"/>
          <p:cNvSpPr txBox="1"/>
          <p:nvPr/>
        </p:nvSpPr>
        <p:spPr>
          <a:xfrm>
            <a:off x="1524000" y="5857892"/>
            <a:ext cx="2339118" cy="338554"/>
          </a:xfrm>
          <a:prstGeom prst="rect">
            <a:avLst/>
          </a:prstGeom>
          <a:noFill/>
        </p:spPr>
        <p:txBody>
          <a:bodyPr wrap="square" rtlCol="0">
            <a:spAutoFit/>
          </a:bodyPr>
          <a:lstStyle/>
          <a:p>
            <a:pPr algn="ctr" fontAlgn="base">
              <a:spcBef>
                <a:spcPct val="0"/>
              </a:spcBef>
              <a:spcAft>
                <a:spcPct val="0"/>
              </a:spcAft>
            </a:pPr>
            <a:r>
              <a:rPr kumimoji="1" lang="en-US" altLang="zh-CN" sz="1600" dirty="0">
                <a:solidFill>
                  <a:srgbClr val="FF0000"/>
                </a:solidFill>
                <a:ea typeface="宋体" pitchFamily="2" charset="-122"/>
              </a:rPr>
              <a:t>Water supply system</a:t>
            </a:r>
            <a:endParaRPr kumimoji="1" lang="zh-CN" altLang="en-US" sz="1600" dirty="0">
              <a:solidFill>
                <a:srgbClr val="FF0000"/>
              </a:solidFill>
              <a:ea typeface="宋体"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6102" y="3967469"/>
            <a:ext cx="3972851" cy="2466090"/>
          </a:xfrm>
          <a:prstGeom prst="rect">
            <a:avLst/>
          </a:prstGeom>
        </p:spPr>
      </p:pic>
      <p:sp>
        <p:nvSpPr>
          <p:cNvPr id="15" name="文本框 14"/>
          <p:cNvSpPr txBox="1"/>
          <p:nvPr/>
        </p:nvSpPr>
        <p:spPr>
          <a:xfrm>
            <a:off x="7239009" y="3357563"/>
            <a:ext cx="1274897" cy="830997"/>
          </a:xfrm>
          <a:prstGeom prst="rect">
            <a:avLst/>
          </a:prstGeom>
          <a:solidFill>
            <a:schemeClr val="bg1"/>
          </a:solidFill>
          <a:ln>
            <a:solidFill>
              <a:schemeClr val="bg1"/>
            </a:solidFill>
          </a:ln>
        </p:spPr>
        <p:txBody>
          <a:bodyPr wrap="square" rtlCol="0">
            <a:spAutoFit/>
          </a:bodyPr>
          <a:lstStyle/>
          <a:p>
            <a:pPr algn="ctr" fontAlgn="base">
              <a:spcBef>
                <a:spcPct val="0"/>
              </a:spcBef>
              <a:spcAft>
                <a:spcPct val="0"/>
              </a:spcAft>
            </a:pPr>
            <a:r>
              <a:rPr kumimoji="1" lang="en-US" altLang="zh-CN" sz="1600" dirty="0">
                <a:solidFill>
                  <a:srgbClr val="FF0000"/>
                </a:solidFill>
                <a:ea typeface="宋体" pitchFamily="2" charset="-122"/>
              </a:rPr>
              <a:t>Assembling, Storage and Utility </a:t>
            </a:r>
            <a:endParaRPr kumimoji="1" lang="zh-CN" altLang="en-US" sz="2000" dirty="0">
              <a:solidFill>
                <a:srgbClr val="FF0000"/>
              </a:solidFill>
              <a:ea typeface="宋体" pitchFamily="2" charset="-122"/>
            </a:endParaRPr>
          </a:p>
        </p:txBody>
      </p:sp>
      <p:pic>
        <p:nvPicPr>
          <p:cNvPr id="67585" name="Picture 1"/>
          <p:cNvPicPr>
            <a:picLocks noChangeAspect="1" noChangeArrowheads="1"/>
          </p:cNvPicPr>
          <p:nvPr/>
        </p:nvPicPr>
        <p:blipFill>
          <a:blip r:embed="rId4" cstate="print"/>
          <a:srcRect r="8333" b="29630"/>
          <a:stretch>
            <a:fillRect/>
          </a:stretch>
        </p:blipFill>
        <p:spPr bwMode="auto">
          <a:xfrm>
            <a:off x="1524000" y="4429132"/>
            <a:ext cx="2357422" cy="1357298"/>
          </a:xfrm>
          <a:prstGeom prst="rect">
            <a:avLst/>
          </a:prstGeom>
          <a:noFill/>
          <a:ln w="9525">
            <a:noFill/>
            <a:miter lim="800000"/>
            <a:headEnd/>
            <a:tailEnd/>
          </a:ln>
          <a:effectLst/>
        </p:spPr>
      </p:pic>
    </p:spTree>
    <p:extLst>
      <p:ext uri="{BB962C8B-B14F-4D97-AF65-F5344CB8AC3E}">
        <p14:creationId xmlns:p14="http://schemas.microsoft.com/office/powerpoint/2010/main" val="18643868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a:srcRect l="925" t="8567"/>
          <a:stretch>
            <a:fillRect/>
          </a:stretch>
        </p:blipFill>
        <p:spPr bwMode="auto">
          <a:xfrm>
            <a:off x="5595934" y="893985"/>
            <a:ext cx="5072066" cy="292622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t="10977" b="19540"/>
          <a:stretch>
            <a:fillRect/>
          </a:stretch>
        </p:blipFill>
        <p:spPr bwMode="auto">
          <a:xfrm>
            <a:off x="5595934" y="3822943"/>
            <a:ext cx="5072066" cy="2643182"/>
          </a:xfrm>
          <a:prstGeom prst="rect">
            <a:avLst/>
          </a:prstGeom>
          <a:noFill/>
          <a:ln w="9525">
            <a:noFill/>
            <a:miter lim="800000"/>
            <a:headEnd/>
            <a:tailEnd/>
          </a:ln>
          <a:effectLst/>
        </p:spPr>
      </p:pic>
      <p:sp>
        <p:nvSpPr>
          <p:cNvPr id="11" name="任意多边形 10"/>
          <p:cNvSpPr/>
          <p:nvPr/>
        </p:nvSpPr>
        <p:spPr>
          <a:xfrm>
            <a:off x="6929378" y="2166130"/>
            <a:ext cx="1169043" cy="173620"/>
          </a:xfrm>
          <a:custGeom>
            <a:avLst/>
            <a:gdLst>
              <a:gd name="connsiteX0" fmla="*/ 312517 w 1169043"/>
              <a:gd name="connsiteY0" fmla="*/ 0 h 173620"/>
              <a:gd name="connsiteX1" fmla="*/ 0 w 1169043"/>
              <a:gd name="connsiteY1" fmla="*/ 127322 h 173620"/>
              <a:gd name="connsiteX2" fmla="*/ 1122745 w 1169043"/>
              <a:gd name="connsiteY2" fmla="*/ 173620 h 173620"/>
              <a:gd name="connsiteX3" fmla="*/ 1169043 w 1169043"/>
              <a:gd name="connsiteY3" fmla="*/ 23149 h 173620"/>
            </a:gdLst>
            <a:ahLst/>
            <a:cxnLst>
              <a:cxn ang="0">
                <a:pos x="connsiteX0" y="connsiteY0"/>
              </a:cxn>
              <a:cxn ang="0">
                <a:pos x="connsiteX1" y="connsiteY1"/>
              </a:cxn>
              <a:cxn ang="0">
                <a:pos x="connsiteX2" y="connsiteY2"/>
              </a:cxn>
              <a:cxn ang="0">
                <a:pos x="connsiteX3" y="connsiteY3"/>
              </a:cxn>
            </a:cxnLst>
            <a:rect l="l" t="t" r="r" b="b"/>
            <a:pathLst>
              <a:path w="1169043" h="173620">
                <a:moveTo>
                  <a:pt x="312517" y="0"/>
                </a:moveTo>
                <a:lnTo>
                  <a:pt x="0" y="127322"/>
                </a:lnTo>
                <a:lnTo>
                  <a:pt x="1122745" y="173620"/>
                </a:lnTo>
                <a:lnTo>
                  <a:pt x="1169043" y="23149"/>
                </a:lnTo>
              </a:path>
            </a:pathLst>
          </a:cu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kumimoji="1" lang="zh-CN" altLang="en-US">
              <a:solidFill>
                <a:srgbClr val="000000"/>
              </a:solidFill>
            </a:endParaRPr>
          </a:p>
        </p:txBody>
      </p:sp>
      <p:cxnSp>
        <p:nvCxnSpPr>
          <p:cNvPr id="13" name="直接连接符 12"/>
          <p:cNvCxnSpPr>
            <a:stCxn id="11" idx="0"/>
          </p:cNvCxnSpPr>
          <p:nvPr/>
        </p:nvCxnSpPr>
        <p:spPr>
          <a:xfrm>
            <a:off x="7241894" y="2166131"/>
            <a:ext cx="854370" cy="1373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本框 6"/>
          <p:cNvSpPr txBox="1">
            <a:spLocks noGrp="1"/>
          </p:cNvSpPr>
          <p:nvPr>
            <p:ph idx="1"/>
          </p:nvPr>
        </p:nvSpPr>
        <p:spPr>
          <a:xfrm>
            <a:off x="1582650" y="1071546"/>
            <a:ext cx="4013284" cy="2603790"/>
          </a:xfrm>
          <a:prstGeom prst="rect">
            <a:avLst/>
          </a:prstGeom>
          <a:noFill/>
        </p:spPr>
        <p:txBody>
          <a:bodyPr wrap="square" rtlCol="0">
            <a:spAutoFit/>
          </a:bodyPr>
          <a:lstStyle/>
          <a:p>
            <a:r>
              <a:rPr lang="en-US" altLang="zh-CN" sz="1600" dirty="0"/>
              <a:t>#1 pool</a:t>
            </a:r>
            <a:r>
              <a:rPr lang="zh-CN" altLang="en-US" sz="1600" dirty="0"/>
              <a:t>（</a:t>
            </a:r>
            <a:r>
              <a:rPr lang="en-US" altLang="zh-CN" sz="1600" dirty="0"/>
              <a:t>150X150 m</a:t>
            </a:r>
            <a:r>
              <a:rPr lang="en-US" altLang="zh-CN" sz="1600" baseline="30000" dirty="0"/>
              <a:t>2</a:t>
            </a:r>
            <a:r>
              <a:rPr lang="zh-CN" altLang="en-US" sz="1600" dirty="0"/>
              <a:t>）</a:t>
            </a:r>
            <a:r>
              <a:rPr lang="en-US" altLang="zh-CN" sz="1600" dirty="0"/>
              <a:t>is build up. </a:t>
            </a:r>
          </a:p>
          <a:p>
            <a:r>
              <a:rPr lang="en-US" altLang="zh-CN" sz="1600" dirty="0"/>
              <a:t>2018/01/31, roof installation</a:t>
            </a:r>
          </a:p>
          <a:p>
            <a:r>
              <a:rPr lang="en-US" altLang="zh-CN" sz="1600" dirty="0"/>
              <a:t>Now, internal installation </a:t>
            </a:r>
          </a:p>
          <a:p>
            <a:r>
              <a:rPr lang="en-US" altLang="zh-CN" sz="1600" dirty="0"/>
              <a:t>2018/04,  #2 &amp;  #3 pools are started simultaneously</a:t>
            </a:r>
          </a:p>
          <a:p>
            <a:endParaRPr lang="en-US" altLang="zh-CN" sz="1600" dirty="0"/>
          </a:p>
          <a:p>
            <a:r>
              <a:rPr lang="en-US" altLang="zh-CN" sz="1600" dirty="0"/>
              <a:t>2018/02/04,  first 33 </a:t>
            </a:r>
            <a:r>
              <a:rPr lang="en-US" altLang="zh-CN" sz="1600" dirty="0" err="1"/>
              <a:t>scintillator</a:t>
            </a:r>
            <a:r>
              <a:rPr lang="en-US" altLang="zh-CN" sz="1600" dirty="0"/>
              <a:t>  detectors deployed. </a:t>
            </a:r>
          </a:p>
          <a:p>
            <a:pPr>
              <a:buNone/>
            </a:pPr>
            <a:r>
              <a:rPr lang="en-US" altLang="zh-CN" sz="1600" dirty="0"/>
              <a:t>        The 1</a:t>
            </a:r>
            <a:r>
              <a:rPr lang="en-US" altLang="zh-CN" sz="1600" baseline="30000" dirty="0"/>
              <a:t>st</a:t>
            </a:r>
            <a:r>
              <a:rPr lang="en-US" altLang="zh-CN" sz="1600" dirty="0"/>
              <a:t>  LHAASO event</a:t>
            </a:r>
          </a:p>
        </p:txBody>
      </p:sp>
      <p:sp>
        <p:nvSpPr>
          <p:cNvPr id="16" name="文本框 3"/>
          <p:cNvSpPr txBox="1"/>
          <p:nvPr/>
        </p:nvSpPr>
        <p:spPr>
          <a:xfrm>
            <a:off x="2238349" y="142852"/>
            <a:ext cx="7809317" cy="707886"/>
          </a:xfrm>
          <a:prstGeom prst="rect">
            <a:avLst/>
          </a:prstGeom>
        </p:spPr>
        <p:txBody>
          <a:bodyPr wrap="none">
            <a:spAutoFit/>
          </a:bodyPr>
          <a:lstStyle>
            <a:defPPr>
              <a:defRPr lang="zh-CN"/>
            </a:defPPr>
            <a:lvl1pPr lvl="0" algn="just">
              <a:spcAft>
                <a:spcPts val="0"/>
              </a:spcAft>
              <a:tabLst>
                <a:tab pos="270510" algn="l"/>
              </a:tabLst>
              <a:defRPr sz="2800" b="1">
                <a:solidFill>
                  <a:srgbClr val="FF0000"/>
                </a:solidFill>
                <a:latin typeface="微软雅黑" panose="020B0503020204020204" charset="-122"/>
                <a:ea typeface="微软雅黑" panose="020B0503020204020204" charset="-122"/>
              </a:defRPr>
            </a:lvl1pPr>
          </a:lstStyle>
          <a:p>
            <a:pPr fontAlgn="base">
              <a:spcBef>
                <a:spcPct val="0"/>
              </a:spcBef>
            </a:pPr>
            <a:r>
              <a:rPr kumimoji="1" lang="en-US" altLang="zh-CN" sz="4000" dirty="0"/>
              <a:t>Construction of LHAASO-1/4 </a:t>
            </a:r>
          </a:p>
        </p:txBody>
      </p:sp>
      <p:pic>
        <p:nvPicPr>
          <p:cNvPr id="2" name="Picture 2" descr="http://www.ihep.cas.cn/xwdt/gnxw/2018/201802/W020180203521534794353.jpg"/>
          <p:cNvPicPr>
            <a:picLocks noChangeAspect="1" noChangeArrowheads="1"/>
          </p:cNvPicPr>
          <p:nvPr/>
        </p:nvPicPr>
        <p:blipFill>
          <a:blip r:embed="rId4" cstate="print"/>
          <a:srcRect t="45070" b="19250"/>
          <a:stretch>
            <a:fillRect/>
          </a:stretch>
        </p:blipFill>
        <p:spPr bwMode="auto">
          <a:xfrm>
            <a:off x="5597178" y="5072074"/>
            <a:ext cx="5070823" cy="1357322"/>
          </a:xfrm>
          <a:prstGeom prst="rect">
            <a:avLst/>
          </a:prstGeom>
          <a:noFill/>
        </p:spPr>
      </p:pic>
      <p:cxnSp>
        <p:nvCxnSpPr>
          <p:cNvPr id="15" name="直接连接符 14"/>
          <p:cNvCxnSpPr/>
          <p:nvPr/>
        </p:nvCxnSpPr>
        <p:spPr>
          <a:xfrm rot="5400000">
            <a:off x="4917274" y="3144284"/>
            <a:ext cx="3286148" cy="13573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2"/>
          </p:cNvCxnSpPr>
          <p:nvPr/>
        </p:nvCxnSpPr>
        <p:spPr>
          <a:xfrm>
            <a:off x="8052122" y="2339750"/>
            <a:ext cx="1830092" cy="2840516"/>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8" name="Picture 4" descr="http://www.ihep.cas.cn/xwdt/gnxw/2018/201802/W020180208627007622910.jpg"/>
          <p:cNvPicPr>
            <a:picLocks noChangeAspect="1" noChangeArrowheads="1"/>
          </p:cNvPicPr>
          <p:nvPr/>
        </p:nvPicPr>
        <p:blipFill>
          <a:blip r:embed="rId5"/>
          <a:srcRect/>
          <a:stretch>
            <a:fillRect/>
          </a:stretch>
        </p:blipFill>
        <p:spPr bwMode="auto">
          <a:xfrm>
            <a:off x="1524000" y="3575510"/>
            <a:ext cx="4071934" cy="2925324"/>
          </a:xfrm>
          <a:prstGeom prst="rect">
            <a:avLst/>
          </a:prstGeom>
          <a:noFill/>
        </p:spPr>
      </p:pic>
    </p:spTree>
    <p:extLst>
      <p:ext uri="{BB962C8B-B14F-4D97-AF65-F5344CB8AC3E}">
        <p14:creationId xmlns:p14="http://schemas.microsoft.com/office/powerpoint/2010/main" val="24213127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66976" y="1"/>
            <a:ext cx="8001024" cy="843877"/>
          </a:xfrm>
        </p:spPr>
        <p:txBody>
          <a:bodyPr>
            <a:normAutofit/>
          </a:bodyPr>
          <a:lstStyle/>
          <a:p>
            <a:r>
              <a:rPr lang="en-US" altLang="zh-CN" dirty="0" smtClean="0"/>
              <a:t>Construction </a:t>
            </a:r>
            <a:endParaRPr lang="zh-CN" altLang="en-US" dirty="0"/>
          </a:p>
        </p:txBody>
      </p:sp>
      <p:pic>
        <p:nvPicPr>
          <p:cNvPr id="4" name="图片 3" descr="屏幕剪辑"/>
          <p:cNvPicPr>
            <a:picLocks noChangeAspect="1"/>
          </p:cNvPicPr>
          <p:nvPr/>
        </p:nvPicPr>
        <p:blipFill>
          <a:blip r:embed="rId2" cstate="print"/>
          <a:stretch>
            <a:fillRect/>
          </a:stretch>
        </p:blipFill>
        <p:spPr>
          <a:xfrm>
            <a:off x="1524000" y="0"/>
            <a:ext cx="1071538" cy="1024948"/>
          </a:xfrm>
          <a:prstGeom prst="rect">
            <a:avLst/>
          </a:prstGeom>
        </p:spPr>
      </p:pic>
      <p:pic>
        <p:nvPicPr>
          <p:cNvPr id="12" name="内容占位符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1" y="4430384"/>
            <a:ext cx="2990993" cy="2427617"/>
          </a:xfrm>
        </p:spPr>
      </p:pic>
      <p:pic>
        <p:nvPicPr>
          <p:cNvPr id="3075" name="Picture 3"/>
          <p:cNvPicPr>
            <a:picLocks noChangeAspect="1" noChangeArrowheads="1"/>
          </p:cNvPicPr>
          <p:nvPr/>
        </p:nvPicPr>
        <p:blipFill>
          <a:blip r:embed="rId4" cstate="print"/>
          <a:srcRect/>
          <a:stretch>
            <a:fillRect/>
          </a:stretch>
        </p:blipFill>
        <p:spPr bwMode="auto">
          <a:xfrm>
            <a:off x="1524000" y="1357298"/>
            <a:ext cx="2303876" cy="3071834"/>
          </a:xfrm>
          <a:prstGeom prst="rect">
            <a:avLst/>
          </a:prstGeom>
          <a:noFill/>
          <a:ln w="9525">
            <a:noFill/>
            <a:miter lim="800000"/>
            <a:headEnd/>
            <a:tailEnd/>
          </a:ln>
          <a:effectLst/>
        </p:spPr>
      </p:pic>
      <p:sp>
        <p:nvSpPr>
          <p:cNvPr id="15" name="TextBox 14"/>
          <p:cNvSpPr txBox="1"/>
          <p:nvPr/>
        </p:nvSpPr>
        <p:spPr>
          <a:xfrm>
            <a:off x="5067178" y="6000769"/>
            <a:ext cx="1457450" cy="830997"/>
          </a:xfrm>
          <a:prstGeom prst="rect">
            <a:avLst/>
          </a:prstGeom>
          <a:noFill/>
        </p:spPr>
        <p:txBody>
          <a:bodyPr wrap="none" rtlCol="0">
            <a:spAutoFit/>
          </a:bodyPr>
          <a:lstStyle/>
          <a:p>
            <a:pPr fontAlgn="base">
              <a:spcBef>
                <a:spcPct val="0"/>
              </a:spcBef>
              <a:spcAft>
                <a:spcPct val="0"/>
              </a:spcAft>
            </a:pPr>
            <a:r>
              <a:rPr kumimoji="1" lang="en-US" altLang="zh-CN" sz="2400" dirty="0">
                <a:solidFill>
                  <a:srgbClr val="3333CC"/>
                </a:solidFill>
                <a:ea typeface="宋体" pitchFamily="2" charset="-122"/>
              </a:rPr>
              <a:t>1</a:t>
            </a:r>
            <a:r>
              <a:rPr kumimoji="1" lang="en-US" altLang="zh-CN" sz="2400" baseline="30000" dirty="0">
                <a:solidFill>
                  <a:srgbClr val="3333CC"/>
                </a:solidFill>
                <a:ea typeface="宋体" pitchFamily="2" charset="-122"/>
              </a:rPr>
              <a:t>st</a:t>
            </a:r>
            <a:r>
              <a:rPr kumimoji="1" lang="en-US" altLang="zh-CN" sz="2400" dirty="0">
                <a:solidFill>
                  <a:srgbClr val="3333CC"/>
                </a:solidFill>
                <a:ea typeface="宋体" pitchFamily="2" charset="-122"/>
              </a:rPr>
              <a:t> </a:t>
            </a:r>
            <a:r>
              <a:rPr kumimoji="1" lang="en-US" altLang="zh-CN" sz="2400" dirty="0" err="1">
                <a:solidFill>
                  <a:srgbClr val="3333CC"/>
                </a:solidFill>
                <a:ea typeface="宋体" pitchFamily="2" charset="-122"/>
              </a:rPr>
              <a:t>muon</a:t>
            </a:r>
            <a:r>
              <a:rPr kumimoji="1" lang="en-US" altLang="zh-CN" sz="2400" dirty="0">
                <a:solidFill>
                  <a:srgbClr val="3333CC"/>
                </a:solidFill>
                <a:ea typeface="宋体" pitchFamily="2" charset="-122"/>
              </a:rPr>
              <a:t> </a:t>
            </a:r>
          </a:p>
          <a:p>
            <a:pPr fontAlgn="base">
              <a:spcBef>
                <a:spcPct val="0"/>
              </a:spcBef>
              <a:spcAft>
                <a:spcPct val="0"/>
              </a:spcAft>
            </a:pPr>
            <a:r>
              <a:rPr kumimoji="1" lang="en-US" altLang="zh-CN" sz="2400" dirty="0">
                <a:solidFill>
                  <a:srgbClr val="3333CC"/>
                </a:solidFill>
                <a:ea typeface="宋体" pitchFamily="2" charset="-122"/>
              </a:rPr>
              <a:t>detector</a:t>
            </a:r>
            <a:endParaRPr kumimoji="1" lang="zh-CN" altLang="en-US" sz="2400" dirty="0">
              <a:solidFill>
                <a:srgbClr val="3333CC"/>
              </a:solidFill>
              <a:ea typeface="宋体" pitchFamily="2" charset="-122"/>
            </a:endParaRPr>
          </a:p>
        </p:txBody>
      </p:sp>
      <p:sp>
        <p:nvSpPr>
          <p:cNvPr id="17" name="TextBox 16"/>
          <p:cNvSpPr txBox="1"/>
          <p:nvPr/>
        </p:nvSpPr>
        <p:spPr>
          <a:xfrm>
            <a:off x="2381224" y="1000108"/>
            <a:ext cx="1561646" cy="369332"/>
          </a:xfrm>
          <a:prstGeom prst="rect">
            <a:avLst/>
          </a:prstGeom>
          <a:noFill/>
        </p:spPr>
        <p:txBody>
          <a:bodyPr wrap="none" rtlCol="0">
            <a:spAutoFit/>
          </a:bodyPr>
          <a:lstStyle/>
          <a:p>
            <a:pPr fontAlgn="base">
              <a:spcBef>
                <a:spcPct val="0"/>
              </a:spcBef>
              <a:spcAft>
                <a:spcPct val="0"/>
              </a:spcAft>
            </a:pPr>
            <a:r>
              <a:rPr kumimoji="1" lang="en-US" altLang="zh-CN" dirty="0">
                <a:solidFill>
                  <a:srgbClr val="FF0000"/>
                </a:solidFill>
                <a:ea typeface="宋体" pitchFamily="2" charset="-122"/>
              </a:rPr>
              <a:t>1</a:t>
            </a:r>
            <a:r>
              <a:rPr kumimoji="1" lang="en-US" altLang="zh-CN" baseline="30000" dirty="0">
                <a:solidFill>
                  <a:srgbClr val="FF0000"/>
                </a:solidFill>
                <a:ea typeface="宋体" pitchFamily="2" charset="-122"/>
              </a:rPr>
              <a:t>st</a:t>
            </a:r>
            <a:r>
              <a:rPr kumimoji="1" lang="en-US" altLang="zh-CN" dirty="0">
                <a:solidFill>
                  <a:srgbClr val="FF0000"/>
                </a:solidFill>
                <a:ea typeface="宋体" pitchFamily="2" charset="-122"/>
              </a:rPr>
              <a:t> water pool</a:t>
            </a:r>
            <a:endParaRPr kumimoji="1" lang="zh-CN" altLang="en-US" dirty="0">
              <a:solidFill>
                <a:srgbClr val="FF0000"/>
              </a:solidFill>
              <a:ea typeface="宋体" pitchFamily="2" charset="-122"/>
            </a:endParaRPr>
          </a:p>
        </p:txBody>
      </p:sp>
      <p:sp>
        <p:nvSpPr>
          <p:cNvPr id="18" name="TextBox 17"/>
          <p:cNvSpPr txBox="1"/>
          <p:nvPr/>
        </p:nvSpPr>
        <p:spPr>
          <a:xfrm>
            <a:off x="7667636" y="857233"/>
            <a:ext cx="2459328" cy="646331"/>
          </a:xfrm>
          <a:prstGeom prst="rect">
            <a:avLst/>
          </a:prstGeom>
          <a:noFill/>
        </p:spPr>
        <p:txBody>
          <a:bodyPr wrap="none" rtlCol="0">
            <a:spAutoFit/>
          </a:bodyPr>
          <a:lstStyle/>
          <a:p>
            <a:pPr fontAlgn="base">
              <a:spcBef>
                <a:spcPct val="0"/>
              </a:spcBef>
              <a:spcAft>
                <a:spcPct val="0"/>
              </a:spcAft>
            </a:pPr>
            <a:r>
              <a:rPr kumimoji="1" lang="en-US" altLang="zh-CN" dirty="0">
                <a:solidFill>
                  <a:srgbClr val="3333CC"/>
                </a:solidFill>
                <a:ea typeface="宋体" pitchFamily="2" charset="-122"/>
              </a:rPr>
              <a:t>1</a:t>
            </a:r>
            <a:r>
              <a:rPr kumimoji="1" lang="en-US" altLang="zh-CN" baseline="30000" dirty="0">
                <a:solidFill>
                  <a:srgbClr val="3333CC"/>
                </a:solidFill>
                <a:ea typeface="宋体" pitchFamily="2" charset="-122"/>
              </a:rPr>
              <a:t>st</a:t>
            </a:r>
            <a:r>
              <a:rPr kumimoji="1" lang="en-US" altLang="zh-CN" dirty="0">
                <a:solidFill>
                  <a:srgbClr val="3333CC"/>
                </a:solidFill>
                <a:ea typeface="宋体" pitchFamily="2" charset="-122"/>
              </a:rPr>
              <a:t> fan-less WR switch</a:t>
            </a:r>
          </a:p>
          <a:p>
            <a:pPr fontAlgn="base">
              <a:spcBef>
                <a:spcPct val="0"/>
              </a:spcBef>
              <a:spcAft>
                <a:spcPct val="0"/>
              </a:spcAft>
            </a:pPr>
            <a:r>
              <a:rPr kumimoji="1" lang="en-US" altLang="zh-CN" dirty="0">
                <a:solidFill>
                  <a:srgbClr val="3333CC"/>
                </a:solidFill>
                <a:ea typeface="宋体" pitchFamily="2" charset="-122"/>
              </a:rPr>
              <a:t>produced domestically</a:t>
            </a:r>
            <a:endParaRPr kumimoji="1" lang="zh-CN" altLang="en-US" dirty="0">
              <a:solidFill>
                <a:srgbClr val="3333CC"/>
              </a:solidFill>
              <a:ea typeface="宋体" pitchFamily="2" charset="-122"/>
            </a:endParaRPr>
          </a:p>
        </p:txBody>
      </p:sp>
      <p:pic>
        <p:nvPicPr>
          <p:cNvPr id="13" name="Picture 2"/>
          <p:cNvPicPr>
            <a:picLocks noChangeAspect="1" noChangeArrowheads="1"/>
          </p:cNvPicPr>
          <p:nvPr/>
        </p:nvPicPr>
        <p:blipFill>
          <a:blip r:embed="rId5" cstate="print"/>
          <a:srcRect t="26330"/>
          <a:stretch>
            <a:fillRect/>
          </a:stretch>
        </p:blipFill>
        <p:spPr bwMode="auto">
          <a:xfrm>
            <a:off x="6519654" y="1500174"/>
            <a:ext cx="4148346" cy="2286016"/>
          </a:xfrm>
          <a:prstGeom prst="rect">
            <a:avLst/>
          </a:prstGeom>
          <a:noFill/>
          <a:ln w="9525">
            <a:noFill/>
            <a:miter lim="800000"/>
            <a:headEnd/>
            <a:tailEnd/>
          </a:ln>
          <a:effectLst/>
        </p:spPr>
      </p:pic>
      <p:sp>
        <p:nvSpPr>
          <p:cNvPr id="14" name="文本框 2"/>
          <p:cNvSpPr txBox="1"/>
          <p:nvPr/>
        </p:nvSpPr>
        <p:spPr>
          <a:xfrm>
            <a:off x="3881422" y="2857497"/>
            <a:ext cx="1571636" cy="461665"/>
          </a:xfrm>
          <a:prstGeom prst="rect">
            <a:avLst/>
          </a:prstGeom>
          <a:noFill/>
        </p:spPr>
        <p:txBody>
          <a:bodyPr wrap="square" rtlCol="0">
            <a:spAutoFit/>
          </a:bodyPr>
          <a:lstStyle/>
          <a:p>
            <a:pPr marL="285750" indent="-285750" fontAlgn="base">
              <a:spcBef>
                <a:spcPct val="0"/>
              </a:spcBef>
              <a:spcAft>
                <a:spcPct val="0"/>
              </a:spcAft>
              <a:buFont typeface="Wingdings" panose="05000000000000000000" pitchFamily="2" charset="2"/>
              <a:buChar char="Ø"/>
            </a:pPr>
            <a:r>
              <a:rPr kumimoji="1" lang="en-US" altLang="zh-CN" sz="2400" dirty="0">
                <a:solidFill>
                  <a:srgbClr val="3333CC"/>
                </a:solidFill>
                <a:ea typeface="宋体" pitchFamily="2" charset="-122"/>
              </a:rPr>
              <a:t>Liner </a:t>
            </a:r>
            <a:endParaRPr kumimoji="1" lang="zh-CN" altLang="en-US" sz="2400" dirty="0">
              <a:solidFill>
                <a:srgbClr val="3333CC"/>
              </a:solidFill>
              <a:ea typeface="宋体" pitchFamily="2" charset="-122"/>
            </a:endParaRPr>
          </a:p>
        </p:txBody>
      </p:sp>
      <p:pic>
        <p:nvPicPr>
          <p:cNvPr id="19" name="图片 18" descr="MD安装.jpg"/>
          <p:cNvPicPr>
            <a:picLocks noChangeAspect="1"/>
          </p:cNvPicPr>
          <p:nvPr/>
        </p:nvPicPr>
        <p:blipFill>
          <a:blip r:embed="rId6" cstate="print"/>
          <a:stretch>
            <a:fillRect/>
          </a:stretch>
        </p:blipFill>
        <p:spPr>
          <a:xfrm>
            <a:off x="6477004" y="3714752"/>
            <a:ext cx="4190997" cy="3143248"/>
          </a:xfrm>
          <a:prstGeom prst="rect">
            <a:avLst/>
          </a:prstGeom>
        </p:spPr>
      </p:pic>
      <p:pic>
        <p:nvPicPr>
          <p:cNvPr id="16" name="Picture 2"/>
          <p:cNvPicPr>
            <a:picLocks noChangeAspect="1" noChangeArrowheads="1"/>
          </p:cNvPicPr>
          <p:nvPr/>
        </p:nvPicPr>
        <p:blipFill>
          <a:blip r:embed="rId7" cstate="print"/>
          <a:srcRect/>
          <a:stretch>
            <a:fillRect/>
          </a:stretch>
        </p:blipFill>
        <p:spPr bwMode="auto">
          <a:xfrm rot="19111113">
            <a:off x="4258786" y="2870758"/>
            <a:ext cx="3068567" cy="2301426"/>
          </a:xfrm>
          <a:prstGeom prst="rect">
            <a:avLst/>
          </a:prstGeom>
          <a:noFill/>
          <a:ln w="9525">
            <a:noFill/>
            <a:miter lim="800000"/>
            <a:headEnd/>
            <a:tailEnd/>
          </a:ln>
          <a:effectLst/>
        </p:spPr>
      </p:pic>
    </p:spTree>
    <p:extLst>
      <p:ext uri="{BB962C8B-B14F-4D97-AF65-F5344CB8AC3E}">
        <p14:creationId xmlns:p14="http://schemas.microsoft.com/office/powerpoint/2010/main" val="17512389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5407" y="115892"/>
            <a:ext cx="8959361" cy="649287"/>
          </a:xfrm>
        </p:spPr>
        <p:txBody>
          <a:bodyPr/>
          <a:lstStyle/>
          <a:p>
            <a:r>
              <a:rPr lang="en-US" altLang="zh-CN" sz="3200" dirty="0"/>
              <a:t>Technical upgrading: </a:t>
            </a:r>
            <a:r>
              <a:rPr lang="en-US" altLang="zh-CN" sz="3200" dirty="0" err="1"/>
              <a:t>SiPM</a:t>
            </a:r>
            <a:r>
              <a:rPr lang="en-US" altLang="zh-CN" sz="3200" dirty="0"/>
              <a:t> camera on C-</a:t>
            </a:r>
            <a:r>
              <a:rPr lang="en-US" altLang="zh-CN" sz="3200" dirty="0" err="1"/>
              <a:t>Teles</a:t>
            </a:r>
            <a:endParaRPr lang="zh-CN" altLang="en-US" sz="3200" dirty="0"/>
          </a:p>
        </p:txBody>
      </p:sp>
      <p:sp>
        <p:nvSpPr>
          <p:cNvPr id="3" name="内容占位符 2"/>
          <p:cNvSpPr>
            <a:spLocks noGrp="1"/>
          </p:cNvSpPr>
          <p:nvPr>
            <p:ph idx="1"/>
          </p:nvPr>
        </p:nvSpPr>
        <p:spPr>
          <a:xfrm>
            <a:off x="1666844" y="1000108"/>
            <a:ext cx="8643966" cy="428628"/>
          </a:xfrm>
        </p:spPr>
        <p:txBody>
          <a:bodyPr>
            <a:normAutofit fontScale="92500"/>
          </a:bodyPr>
          <a:lstStyle/>
          <a:p>
            <a:pPr>
              <a:buNone/>
            </a:pPr>
            <a:r>
              <a:rPr lang="en-US" altLang="zh-CN" sz="1600" b="1" dirty="0"/>
              <a:t>Fully portable telescopes allow reconfiguring the array for CR detection in 3 energy ranges </a:t>
            </a:r>
            <a:endParaRPr lang="zh-CN" altLang="en-US" sz="1600" b="1" dirty="0"/>
          </a:p>
        </p:txBody>
      </p:sp>
      <p:pic>
        <p:nvPicPr>
          <p:cNvPr id="1026" name="Picture 2"/>
          <p:cNvPicPr>
            <a:picLocks noChangeAspect="1" noChangeArrowheads="1"/>
          </p:cNvPicPr>
          <p:nvPr/>
        </p:nvPicPr>
        <p:blipFill>
          <a:blip r:embed="rId2" cstate="print"/>
          <a:srcRect l="12930" r="12070"/>
          <a:stretch>
            <a:fillRect/>
          </a:stretch>
        </p:blipFill>
        <p:spPr bwMode="auto">
          <a:xfrm>
            <a:off x="1666844" y="1357298"/>
            <a:ext cx="2071702" cy="207170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l="14198" t="20833" r="16667" b="20833"/>
          <a:stretch>
            <a:fillRect/>
          </a:stretch>
        </p:blipFill>
        <p:spPr bwMode="auto">
          <a:xfrm>
            <a:off x="7167570" y="1357298"/>
            <a:ext cx="1836978" cy="214314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3756406" y="1357298"/>
            <a:ext cx="1553777" cy="2071702"/>
          </a:xfrm>
          <a:prstGeom prst="rect">
            <a:avLst/>
          </a:prstGeom>
          <a:noFill/>
          <a:ln w="9525">
            <a:noFill/>
            <a:miter lim="800000"/>
            <a:headEnd/>
            <a:tailEnd/>
          </a:ln>
          <a:effectLst/>
        </p:spPr>
      </p:pic>
      <p:pic>
        <p:nvPicPr>
          <p:cNvPr id="7" name="图片 6" descr="装配板-2.JPG"/>
          <p:cNvPicPr>
            <a:picLocks noChangeAspect="1"/>
          </p:cNvPicPr>
          <p:nvPr/>
        </p:nvPicPr>
        <p:blipFill>
          <a:blip r:embed="rId5" cstate="print"/>
          <a:srcRect l="30313" t="4589" r="27163" b="8271"/>
          <a:stretch>
            <a:fillRect/>
          </a:stretch>
        </p:blipFill>
        <p:spPr>
          <a:xfrm rot="5400000">
            <a:off x="5686440" y="1419602"/>
            <a:ext cx="1114805" cy="1847455"/>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24000" t="13511" r="19200" b="17689"/>
          <a:stretch/>
        </p:blipFill>
        <p:spPr>
          <a:xfrm>
            <a:off x="9119067" y="2721664"/>
            <a:ext cx="857256" cy="778774"/>
          </a:xfrm>
          <a:prstGeom prst="rect">
            <a:avLst/>
          </a:prstGeom>
        </p:spPr>
      </p:pic>
      <p:pic>
        <p:nvPicPr>
          <p:cNvPr id="1029" name="Picture 5"/>
          <p:cNvPicPr>
            <a:picLocks noChangeAspect="1" noChangeArrowheads="1"/>
          </p:cNvPicPr>
          <p:nvPr/>
        </p:nvPicPr>
        <p:blipFill>
          <a:blip r:embed="rId7" cstate="print"/>
          <a:srcRect l="15312" r="23750" b="7500"/>
          <a:stretch>
            <a:fillRect/>
          </a:stretch>
        </p:blipFill>
        <p:spPr bwMode="auto">
          <a:xfrm>
            <a:off x="9118614" y="1357318"/>
            <a:ext cx="1192229" cy="1357302"/>
          </a:xfrm>
          <a:prstGeom prst="rect">
            <a:avLst/>
          </a:prstGeom>
          <a:noFill/>
          <a:ln w="9525">
            <a:noFill/>
            <a:miter lim="800000"/>
            <a:headEnd/>
            <a:tailEnd/>
          </a:ln>
          <a:effectLst/>
        </p:spPr>
      </p:pic>
      <p:pic>
        <p:nvPicPr>
          <p:cNvPr id="11" name="图片 10"/>
          <p:cNvPicPr>
            <a:picLocks noChangeAspect="1"/>
          </p:cNvPicPr>
          <p:nvPr/>
        </p:nvPicPr>
        <p:blipFill rotWithShape="1">
          <a:blip r:embed="rId8" cstate="print">
            <a:extLst>
              <a:ext uri="{28A0092B-C50C-407E-A947-70E740481C1C}">
                <a14:useLocalDpi xmlns:a14="http://schemas.microsoft.com/office/drawing/2010/main" val="0"/>
              </a:ext>
            </a:extLst>
          </a:blip>
          <a:srcRect l="33084" t="45713" r="50116" b="42737"/>
          <a:stretch/>
        </p:blipFill>
        <p:spPr>
          <a:xfrm>
            <a:off x="6738942" y="2714620"/>
            <a:ext cx="857256" cy="785818"/>
          </a:xfrm>
          <a:prstGeom prst="rect">
            <a:avLst/>
          </a:prstGeom>
        </p:spPr>
      </p:pic>
      <p:sp>
        <p:nvSpPr>
          <p:cNvPr id="12" name="内容占位符 2"/>
          <p:cNvSpPr txBox="1"/>
          <p:nvPr/>
        </p:nvSpPr>
        <p:spPr>
          <a:xfrm>
            <a:off x="3524232" y="3614408"/>
            <a:ext cx="1571636" cy="238636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rgbClr val="7030A0"/>
                </a:solidFill>
                <a:latin typeface="黑体" panose="02010609060101010101" pitchFamily="49" charset="-122"/>
                <a:ea typeface="黑体" panose="020106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rgbClr val="0070C0"/>
                </a:solidFill>
                <a:latin typeface="黑体" panose="02010609060101010101" pitchFamily="49" charset="-122"/>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00B050"/>
                </a:solidFill>
                <a:latin typeface="黑体" panose="02010609060101010101" pitchFamily="49" charset="-122"/>
                <a:ea typeface="黑体" panose="020106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accent2"/>
                </a:solidFill>
                <a:latin typeface="黑体" panose="02010609060101010101" pitchFamily="49" charset="-122"/>
                <a:ea typeface="黑体" panose="020106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rgbClr val="C00000"/>
                </a:solidFill>
                <a:latin typeface="黑体" panose="02010609060101010101" pitchFamily="49" charset="-122"/>
                <a:ea typeface="黑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Aft>
                <a:spcPct val="0"/>
              </a:spcAft>
            </a:pPr>
            <a:r>
              <a:rPr kumimoji="1" lang="en-US" altLang="zh-CN" sz="1800" b="1" dirty="0"/>
              <a:t>5 m</a:t>
            </a:r>
            <a:r>
              <a:rPr kumimoji="1" lang="en-US" altLang="zh-CN" sz="1800" b="1" baseline="30000" dirty="0"/>
              <a:t>2</a:t>
            </a:r>
            <a:r>
              <a:rPr kumimoji="1" lang="zh-CN" altLang="en-US" sz="1800" b="1" dirty="0"/>
              <a:t> </a:t>
            </a:r>
            <a:r>
              <a:rPr kumimoji="1" lang="en-US" altLang="zh-CN" sz="1800" b="1" dirty="0"/>
              <a:t>spherical aluminized mirror</a:t>
            </a:r>
          </a:p>
          <a:p>
            <a:pPr fontAlgn="base">
              <a:lnSpc>
                <a:spcPct val="100000"/>
              </a:lnSpc>
              <a:spcAft>
                <a:spcPct val="0"/>
              </a:spcAft>
            </a:pPr>
            <a:r>
              <a:rPr kumimoji="1" lang="en-US" altLang="zh-CN" sz="1800" b="1" dirty="0"/>
              <a:t>Reflectivity of 85%</a:t>
            </a:r>
          </a:p>
          <a:p>
            <a:pPr fontAlgn="base">
              <a:lnSpc>
                <a:spcPct val="120000"/>
              </a:lnSpc>
              <a:spcAft>
                <a:spcPct val="0"/>
              </a:spcAft>
            </a:pPr>
            <a:endParaRPr kumimoji="1" lang="en-US" altLang="zh-CN" sz="1800" b="1" dirty="0"/>
          </a:p>
        </p:txBody>
      </p:sp>
      <p:sp>
        <p:nvSpPr>
          <p:cNvPr id="13" name="内容占位符 2"/>
          <p:cNvSpPr txBox="1"/>
          <p:nvPr/>
        </p:nvSpPr>
        <p:spPr>
          <a:xfrm>
            <a:off x="5024430" y="3614408"/>
            <a:ext cx="1928826" cy="295786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rgbClr val="7030A0"/>
                </a:solidFill>
                <a:latin typeface="黑体" panose="02010609060101010101" pitchFamily="49" charset="-122"/>
                <a:ea typeface="黑体" panose="020106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rgbClr val="0070C0"/>
                </a:solidFill>
                <a:latin typeface="黑体" panose="02010609060101010101" pitchFamily="49" charset="-122"/>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00B050"/>
                </a:solidFill>
                <a:latin typeface="黑体" panose="02010609060101010101" pitchFamily="49" charset="-122"/>
                <a:ea typeface="黑体" panose="020106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accent2"/>
                </a:solidFill>
                <a:latin typeface="黑体" panose="02010609060101010101" pitchFamily="49" charset="-122"/>
                <a:ea typeface="黑体" panose="020106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rgbClr val="C00000"/>
                </a:solidFill>
                <a:latin typeface="黑体" panose="02010609060101010101" pitchFamily="49" charset="-122"/>
                <a:ea typeface="黑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Aft>
                <a:spcPct val="0"/>
              </a:spcAft>
            </a:pPr>
            <a:r>
              <a:rPr kumimoji="1" lang="en-US" altLang="zh-CN" sz="1800" b="1" dirty="0"/>
              <a:t>32×32</a:t>
            </a:r>
            <a:r>
              <a:rPr kumimoji="1" lang="zh-CN" altLang="en-US" sz="1800" b="1" dirty="0"/>
              <a:t> </a:t>
            </a:r>
            <a:r>
              <a:rPr kumimoji="1" lang="en-US" altLang="zh-CN" sz="1800" b="1" dirty="0" err="1"/>
              <a:t>SiPM</a:t>
            </a:r>
            <a:r>
              <a:rPr kumimoji="1" lang="en-US" altLang="zh-CN" sz="1800" b="1" dirty="0"/>
              <a:t> array</a:t>
            </a:r>
          </a:p>
          <a:p>
            <a:pPr fontAlgn="base">
              <a:lnSpc>
                <a:spcPct val="100000"/>
              </a:lnSpc>
              <a:spcAft>
                <a:spcPct val="0"/>
              </a:spcAft>
            </a:pPr>
            <a:r>
              <a:rPr kumimoji="1" lang="en-US" altLang="zh-CN" sz="1800" b="1" dirty="0" err="1"/>
              <a:t>FoV</a:t>
            </a:r>
            <a:r>
              <a:rPr kumimoji="1" lang="en-US" altLang="zh-CN" sz="1800" b="1" dirty="0"/>
              <a:t> of 16</a:t>
            </a:r>
            <a:r>
              <a:rPr kumimoji="1" lang="en-US" altLang="zh-CN" sz="1800" b="1" baseline="30000" dirty="0"/>
              <a:t>o</a:t>
            </a:r>
            <a:r>
              <a:rPr kumimoji="1" lang="en-US" altLang="zh-CN" sz="1800" b="1" dirty="0"/>
              <a:t>×16</a:t>
            </a:r>
            <a:r>
              <a:rPr kumimoji="1" lang="en-US" altLang="zh-CN" sz="1800" b="1" baseline="30000" dirty="0"/>
              <a:t>o</a:t>
            </a:r>
          </a:p>
          <a:p>
            <a:pPr fontAlgn="base">
              <a:lnSpc>
                <a:spcPct val="100000"/>
              </a:lnSpc>
              <a:spcAft>
                <a:spcPct val="0"/>
              </a:spcAft>
            </a:pPr>
            <a:r>
              <a:rPr kumimoji="1" lang="en-US" altLang="zh-CN" sz="1800" b="1" dirty="0"/>
              <a:t>0.5</a:t>
            </a:r>
            <a:r>
              <a:rPr kumimoji="1" lang="en-US" altLang="zh-CN" sz="1800" b="1" baseline="30000" dirty="0"/>
              <a:t>o</a:t>
            </a:r>
            <a:r>
              <a:rPr kumimoji="1" lang="zh-CN" altLang="en-US" sz="1800" b="1" dirty="0"/>
              <a:t> </a:t>
            </a:r>
            <a:r>
              <a:rPr kumimoji="1" lang="en-US" altLang="zh-CN" sz="1800" b="1" dirty="0"/>
              <a:t>pixel</a:t>
            </a:r>
          </a:p>
          <a:p>
            <a:pPr fontAlgn="base">
              <a:lnSpc>
                <a:spcPct val="100000"/>
              </a:lnSpc>
              <a:spcAft>
                <a:spcPct val="0"/>
              </a:spcAft>
            </a:pPr>
            <a:r>
              <a:rPr kumimoji="1" lang="en-US" altLang="zh-CN" sz="1800" b="1" dirty="0"/>
              <a:t>1-4000 PE nonlinearity less than 5%</a:t>
            </a:r>
          </a:p>
        </p:txBody>
      </p:sp>
      <p:sp>
        <p:nvSpPr>
          <p:cNvPr id="14" name="内容占位符 2"/>
          <p:cNvSpPr txBox="1"/>
          <p:nvPr/>
        </p:nvSpPr>
        <p:spPr>
          <a:xfrm>
            <a:off x="1666845" y="3643315"/>
            <a:ext cx="2071702" cy="238636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rgbClr val="7030A0"/>
                </a:solidFill>
                <a:latin typeface="黑体" panose="02010609060101010101" pitchFamily="49" charset="-122"/>
                <a:ea typeface="黑体" panose="020106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rgbClr val="0070C0"/>
                </a:solidFill>
                <a:latin typeface="黑体" panose="02010609060101010101" pitchFamily="49" charset="-122"/>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00B050"/>
                </a:solidFill>
                <a:latin typeface="黑体" panose="02010609060101010101" pitchFamily="49" charset="-122"/>
                <a:ea typeface="黑体" panose="020106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accent2"/>
                </a:solidFill>
                <a:latin typeface="黑体" panose="02010609060101010101" pitchFamily="49" charset="-122"/>
                <a:ea typeface="黑体" panose="020106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rgbClr val="C00000"/>
                </a:solidFill>
                <a:latin typeface="黑体" panose="02010609060101010101" pitchFamily="49" charset="-122"/>
                <a:ea typeface="黑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Aft>
                <a:spcPct val="0"/>
              </a:spcAft>
            </a:pPr>
            <a:r>
              <a:rPr kumimoji="1" lang="en-US" altLang="zh-CN" sz="1800" b="1" dirty="0"/>
              <a:t>Movable telescope housing </a:t>
            </a:r>
          </a:p>
          <a:p>
            <a:pPr fontAlgn="base">
              <a:lnSpc>
                <a:spcPct val="100000"/>
              </a:lnSpc>
              <a:spcAft>
                <a:spcPct val="0"/>
              </a:spcAft>
            </a:pPr>
            <a:r>
              <a:rPr kumimoji="1" lang="en-US" altLang="zh-CN" sz="1800" b="1" dirty="0"/>
              <a:t>Rotating from 0</a:t>
            </a:r>
            <a:r>
              <a:rPr kumimoji="1" lang="en-US" altLang="zh-CN" sz="1800" b="1" baseline="30000" dirty="0"/>
              <a:t>o</a:t>
            </a:r>
            <a:r>
              <a:rPr kumimoji="1" lang="en-US" altLang="zh-CN" sz="1800" b="1" dirty="0"/>
              <a:t> to 90</a:t>
            </a:r>
            <a:r>
              <a:rPr kumimoji="1" lang="en-US" altLang="zh-CN" sz="1800" b="1" baseline="30000" dirty="0"/>
              <a:t>o</a:t>
            </a:r>
            <a:r>
              <a:rPr kumimoji="1" lang="en-US" altLang="zh-CN" sz="1800" b="1" dirty="0"/>
              <a:t> in elevation</a:t>
            </a:r>
          </a:p>
        </p:txBody>
      </p:sp>
      <p:sp>
        <p:nvSpPr>
          <p:cNvPr id="15" name="内容占位符 2"/>
          <p:cNvSpPr txBox="1"/>
          <p:nvPr/>
        </p:nvSpPr>
        <p:spPr>
          <a:xfrm>
            <a:off x="6738942" y="3614408"/>
            <a:ext cx="2071702" cy="274355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rgbClr val="7030A0"/>
                </a:solidFill>
                <a:latin typeface="黑体" panose="02010609060101010101" pitchFamily="49" charset="-122"/>
                <a:ea typeface="黑体" panose="020106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rgbClr val="0070C0"/>
                </a:solidFill>
                <a:latin typeface="黑体" panose="02010609060101010101" pitchFamily="49" charset="-122"/>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00B050"/>
                </a:solidFill>
                <a:latin typeface="黑体" panose="02010609060101010101" pitchFamily="49" charset="-122"/>
                <a:ea typeface="黑体" panose="020106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accent2"/>
                </a:solidFill>
                <a:latin typeface="黑体" panose="02010609060101010101" pitchFamily="49" charset="-122"/>
                <a:ea typeface="黑体" panose="020106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rgbClr val="C00000"/>
                </a:solidFill>
                <a:latin typeface="黑体" panose="02010609060101010101" pitchFamily="49" charset="-122"/>
                <a:ea typeface="黑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Aft>
                <a:spcPct val="0"/>
              </a:spcAft>
            </a:pPr>
            <a:r>
              <a:rPr kumimoji="1" lang="en-US" altLang="zh-CN" sz="1800" b="1" dirty="0"/>
              <a:t>4×4</a:t>
            </a:r>
            <a:r>
              <a:rPr kumimoji="1" lang="zh-CN" altLang="en-US" sz="1800" b="1" dirty="0"/>
              <a:t> </a:t>
            </a:r>
            <a:r>
              <a:rPr kumimoji="1" lang="en-US" altLang="zh-CN" sz="1800" b="1" dirty="0"/>
              <a:t>20</a:t>
            </a:r>
            <a:r>
              <a:rPr kumimoji="1" lang="en-US" altLang="zh-CN" sz="1800" b="1" dirty="0">
                <a:sym typeface="Symbol"/>
              </a:rPr>
              <a:t></a:t>
            </a:r>
            <a:r>
              <a:rPr kumimoji="1" lang="en-US" altLang="zh-CN" sz="1800" b="1" dirty="0"/>
              <a:t>m </a:t>
            </a:r>
            <a:r>
              <a:rPr kumimoji="1" lang="en-US" altLang="zh-CN" sz="1800" b="1" dirty="0" err="1"/>
              <a:t>SiPM</a:t>
            </a:r>
            <a:r>
              <a:rPr kumimoji="1" lang="en-US" altLang="zh-CN" sz="1800" b="1" dirty="0"/>
              <a:t> </a:t>
            </a:r>
          </a:p>
          <a:p>
            <a:pPr fontAlgn="base">
              <a:lnSpc>
                <a:spcPct val="100000"/>
              </a:lnSpc>
              <a:spcAft>
                <a:spcPct val="0"/>
              </a:spcAft>
              <a:buFont typeface="Arial" panose="020B0604020202020204" pitchFamily="34" charset="0"/>
              <a:buNone/>
            </a:pPr>
            <a:r>
              <a:rPr kumimoji="1" lang="en-US" altLang="zh-CN" sz="1800" b="1" dirty="0"/>
              <a:t>  sub-cluster</a:t>
            </a:r>
          </a:p>
          <a:p>
            <a:pPr fontAlgn="base">
              <a:lnSpc>
                <a:spcPct val="100000"/>
              </a:lnSpc>
              <a:spcAft>
                <a:spcPct val="0"/>
              </a:spcAft>
            </a:pPr>
            <a:r>
              <a:rPr kumimoji="1" lang="en-US" altLang="zh-CN" sz="1800" b="1" dirty="0"/>
              <a:t>50 MHz FADC</a:t>
            </a:r>
          </a:p>
          <a:p>
            <a:pPr fontAlgn="base">
              <a:lnSpc>
                <a:spcPct val="100000"/>
              </a:lnSpc>
              <a:spcAft>
                <a:spcPct val="0"/>
              </a:spcAft>
            </a:pPr>
            <a:r>
              <a:rPr kumimoji="1" lang="en-US" altLang="zh-CN" sz="1800" b="1" dirty="0"/>
              <a:t>Temperature-compensation power supply</a:t>
            </a:r>
          </a:p>
          <a:p>
            <a:pPr fontAlgn="base">
              <a:lnSpc>
                <a:spcPct val="100000"/>
              </a:lnSpc>
              <a:spcAft>
                <a:spcPct val="0"/>
              </a:spcAft>
            </a:pPr>
            <a:r>
              <a:rPr kumimoji="1" lang="en-US" altLang="zh-CN" sz="1800" b="1" dirty="0"/>
              <a:t>T-stamp from WR network</a:t>
            </a:r>
          </a:p>
        </p:txBody>
      </p:sp>
      <p:sp>
        <p:nvSpPr>
          <p:cNvPr id="16" name="内容占位符 2"/>
          <p:cNvSpPr txBox="1"/>
          <p:nvPr/>
        </p:nvSpPr>
        <p:spPr>
          <a:xfrm>
            <a:off x="8667768" y="3586990"/>
            <a:ext cx="1928826" cy="298528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rgbClr val="7030A0"/>
                </a:solidFill>
                <a:latin typeface="黑体" panose="02010609060101010101" pitchFamily="49" charset="-122"/>
                <a:ea typeface="黑体" panose="020106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rgbClr val="0070C0"/>
                </a:solidFill>
                <a:latin typeface="黑体" panose="02010609060101010101" pitchFamily="49" charset="-122"/>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00B050"/>
                </a:solidFill>
                <a:latin typeface="黑体" panose="02010609060101010101" pitchFamily="49" charset="-122"/>
                <a:ea typeface="黑体" panose="020106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accent2"/>
                </a:solidFill>
                <a:latin typeface="黑体" panose="02010609060101010101" pitchFamily="49" charset="-122"/>
                <a:ea typeface="黑体" panose="020106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rgbClr val="C00000"/>
                </a:solidFill>
                <a:latin typeface="黑体" panose="02010609060101010101" pitchFamily="49" charset="-122"/>
                <a:ea typeface="黑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Aft>
                <a:spcPct val="0"/>
              </a:spcAft>
            </a:pPr>
            <a:r>
              <a:rPr kumimoji="1" lang="en-US" altLang="zh-CN" sz="1800" b="1" dirty="0"/>
              <a:t>Aluminized Winston cones</a:t>
            </a:r>
          </a:p>
          <a:p>
            <a:pPr fontAlgn="base">
              <a:lnSpc>
                <a:spcPct val="100000"/>
              </a:lnSpc>
              <a:spcAft>
                <a:spcPct val="0"/>
              </a:spcAft>
            </a:pPr>
            <a:r>
              <a:rPr kumimoji="1" lang="en-US" altLang="zh-CN" sz="1800" b="1" dirty="0"/>
              <a:t>Cut-off angle 30</a:t>
            </a:r>
            <a:r>
              <a:rPr kumimoji="1" lang="en-US" altLang="zh-CN" sz="1800" b="1" baseline="30000" dirty="0"/>
              <a:t>o</a:t>
            </a:r>
            <a:r>
              <a:rPr kumimoji="1" lang="zh-CN" altLang="en-US" sz="1800" b="1" dirty="0"/>
              <a:t> </a:t>
            </a:r>
            <a:r>
              <a:rPr kumimoji="1" lang="en-US" altLang="zh-CN" sz="1800" b="1" dirty="0"/>
              <a:t>with efficiency of 93%</a:t>
            </a:r>
          </a:p>
          <a:p>
            <a:pPr fontAlgn="base">
              <a:lnSpc>
                <a:spcPct val="100000"/>
              </a:lnSpc>
              <a:spcAft>
                <a:spcPct val="0"/>
              </a:spcAft>
            </a:pPr>
            <a:r>
              <a:rPr kumimoji="1" lang="en-US" altLang="zh-CN" sz="1800" b="1" dirty="0"/>
              <a:t>Filter transmission of 92% in 310–550 nm</a:t>
            </a:r>
          </a:p>
        </p:txBody>
      </p:sp>
      <p:sp>
        <p:nvSpPr>
          <p:cNvPr id="17" name="TextBox 16"/>
          <p:cNvSpPr txBox="1"/>
          <p:nvPr/>
        </p:nvSpPr>
        <p:spPr>
          <a:xfrm>
            <a:off x="1809720" y="6072207"/>
            <a:ext cx="5265096" cy="646331"/>
          </a:xfrm>
          <a:prstGeom prst="rect">
            <a:avLst/>
          </a:prstGeom>
          <a:noFill/>
        </p:spPr>
        <p:txBody>
          <a:bodyPr wrap="none" rtlCol="0">
            <a:spAutoFit/>
          </a:bodyPr>
          <a:lstStyle/>
          <a:p>
            <a:pPr fontAlgn="base">
              <a:spcBef>
                <a:spcPct val="0"/>
              </a:spcBef>
              <a:spcAft>
                <a:spcPct val="0"/>
              </a:spcAft>
            </a:pPr>
            <a:r>
              <a:rPr kumimoji="1" lang="en-US" altLang="zh-CN" b="1" dirty="0">
                <a:solidFill>
                  <a:srgbClr val="FF0000"/>
                </a:solidFill>
                <a:ea typeface="宋体" pitchFamily="2" charset="-122"/>
              </a:rPr>
              <a:t>Elevation of 60 toward North</a:t>
            </a:r>
          </a:p>
          <a:p>
            <a:pPr fontAlgn="base">
              <a:spcBef>
                <a:spcPct val="0"/>
              </a:spcBef>
              <a:spcAft>
                <a:spcPct val="0"/>
              </a:spcAft>
            </a:pPr>
            <a:r>
              <a:rPr kumimoji="1" lang="en-US" altLang="zh-CN" b="1" dirty="0">
                <a:solidFill>
                  <a:srgbClr val="FF0000"/>
                </a:solidFill>
                <a:ea typeface="宋体" pitchFamily="2" charset="-122"/>
              </a:rPr>
              <a:t>with full-moon duty cycle &gt;30% above 100 </a:t>
            </a:r>
            <a:r>
              <a:rPr kumimoji="1" lang="en-US" altLang="zh-CN" b="1" dirty="0" err="1">
                <a:solidFill>
                  <a:srgbClr val="FF0000"/>
                </a:solidFill>
                <a:ea typeface="宋体" pitchFamily="2" charset="-122"/>
              </a:rPr>
              <a:t>TeV</a:t>
            </a:r>
            <a:endParaRPr kumimoji="1" lang="zh-CN" altLang="en-US" b="1" dirty="0">
              <a:solidFill>
                <a:srgbClr val="FF0000"/>
              </a:solidFill>
              <a:ea typeface="宋体" pitchFamily="2" charset="-122"/>
            </a:endParaRPr>
          </a:p>
        </p:txBody>
      </p:sp>
    </p:spTree>
    <p:extLst>
      <p:ext uri="{BB962C8B-B14F-4D97-AF65-F5344CB8AC3E}">
        <p14:creationId xmlns:p14="http://schemas.microsoft.com/office/powerpoint/2010/main" val="83597056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2"/>
          <p:cNvSpPr txBox="1">
            <a:spLocks noChangeArrowheads="1"/>
          </p:cNvSpPr>
          <p:nvPr/>
        </p:nvSpPr>
        <p:spPr bwMode="auto">
          <a:xfrm>
            <a:off x="1774825" y="260351"/>
            <a:ext cx="84280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002060"/>
                </a:solidFill>
                <a:latin typeface="Comic Sans MS" panose="030F0702030302020204" pitchFamily="66" charset="0"/>
                <a:sym typeface="Arial" panose="020B0604020202020204" pitchFamily="34" charset="0"/>
              </a:rPr>
              <a:t>(1) </a:t>
            </a:r>
            <a:r>
              <a:rPr lang="zh-CN" altLang="en-US" sz="2400">
                <a:solidFill>
                  <a:srgbClr val="002060"/>
                </a:solidFill>
                <a:latin typeface="Comic Sans MS" panose="030F0702030302020204" pitchFamily="66" charset="0"/>
                <a:sym typeface="宋体" panose="02010600030101010101" pitchFamily="2" charset="-122"/>
              </a:rPr>
              <a:t>Tycho &amp; Cassiopeia A  </a:t>
            </a:r>
            <a:r>
              <a:rPr lang="en-US" altLang="en-US" b="1">
                <a:solidFill>
                  <a:srgbClr val="0070C0"/>
                </a:solidFill>
              </a:rPr>
              <a:t>(</a:t>
            </a:r>
            <a:r>
              <a:rPr lang="en-US" altLang="en-US" b="1" i="1">
                <a:solidFill>
                  <a:srgbClr val="0070C0"/>
                </a:solidFill>
                <a:latin typeface="Comic Sans MS" panose="030F0702030302020204" pitchFamily="66" charset="0"/>
              </a:rPr>
              <a:t>Liu Ye et al, </a:t>
            </a:r>
            <a:r>
              <a:rPr lang="en-US" altLang="zh-CN" b="1" i="1">
                <a:solidFill>
                  <a:srgbClr val="0070C0"/>
                </a:solidFill>
                <a:latin typeface="Comic Sans MS" panose="030F0702030302020204" pitchFamily="66" charset="0"/>
              </a:rPr>
              <a:t>ApJ</a:t>
            </a:r>
            <a:r>
              <a:rPr lang="en-US" altLang="en-US" b="1" i="1">
                <a:solidFill>
                  <a:srgbClr val="0070C0"/>
                </a:solidFill>
                <a:latin typeface="Comic Sans MS" panose="030F0702030302020204" pitchFamily="66" charset="0"/>
              </a:rPr>
              <a:t>，826:63(2016)</a:t>
            </a:r>
            <a:r>
              <a:rPr lang="en-US" altLang="zh-CN" b="1">
                <a:solidFill>
                  <a:srgbClr val="0070C0"/>
                </a:solidFill>
              </a:rPr>
              <a:t>)</a:t>
            </a:r>
            <a:endParaRPr lang="zh-CN" altLang="en-US">
              <a:solidFill>
                <a:srgbClr val="000000"/>
              </a:solidFill>
            </a:endParaRPr>
          </a:p>
        </p:txBody>
      </p:sp>
      <p:sp>
        <p:nvSpPr>
          <p:cNvPr id="14338" name="文本框 1"/>
          <p:cNvSpPr txBox="1">
            <a:spLocks noChangeArrowheads="1"/>
          </p:cNvSpPr>
          <p:nvPr/>
        </p:nvSpPr>
        <p:spPr bwMode="auto">
          <a:xfrm>
            <a:off x="2185918" y="5801706"/>
            <a:ext cx="80169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dirty="0" smtClean="0">
                <a:solidFill>
                  <a:srgbClr val="FF0000"/>
                </a:solidFill>
                <a:latin typeface="Comic Sans MS" panose="030F0702030302020204" pitchFamily="66" charset="0"/>
              </a:rPr>
              <a:t>Statistic error ~</a:t>
            </a:r>
            <a:r>
              <a:rPr lang="zh-CN" altLang="en-US" b="1" dirty="0" smtClean="0">
                <a:solidFill>
                  <a:srgbClr val="FF0000"/>
                </a:solidFill>
                <a:latin typeface="Comic Sans MS" panose="030F0702030302020204" pitchFamily="66" charset="0"/>
              </a:rPr>
              <a:t>10% </a:t>
            </a:r>
            <a:r>
              <a:rPr lang="en-US" altLang="zh-CN" b="1" dirty="0" smtClean="0">
                <a:solidFill>
                  <a:srgbClr val="FF0000"/>
                </a:solidFill>
                <a:latin typeface="Comic Sans MS" panose="030F0702030302020204" pitchFamily="66" charset="0"/>
              </a:rPr>
              <a:t>@100TeV, LHAASO is capable to distinguish </a:t>
            </a:r>
            <a:r>
              <a:rPr lang="en-US" altLang="zh-CN" b="1" dirty="0" err="1" smtClean="0">
                <a:solidFill>
                  <a:srgbClr val="FF0000"/>
                </a:solidFill>
                <a:latin typeface="Comic Sans MS" panose="030F0702030302020204" pitchFamily="66" charset="0"/>
              </a:rPr>
              <a:t>leptonic</a:t>
            </a:r>
            <a:r>
              <a:rPr lang="en-US" altLang="zh-CN" b="1" dirty="0" smtClean="0">
                <a:solidFill>
                  <a:srgbClr val="FF0000"/>
                </a:solidFill>
                <a:latin typeface="Comic Sans MS" panose="030F0702030302020204" pitchFamily="66" charset="0"/>
              </a:rPr>
              <a:t> and hadronic sources</a:t>
            </a:r>
            <a:endParaRPr lang="zh-CN" altLang="en-US" b="1" dirty="0">
              <a:solidFill>
                <a:srgbClr val="FF0000"/>
              </a:solidFill>
              <a:latin typeface="Comic Sans MS" panose="030F0702030302020204" pitchFamily="66" charset="0"/>
            </a:endParaRPr>
          </a:p>
        </p:txBody>
      </p:sp>
      <p:pic>
        <p:nvPicPr>
          <p:cNvPr id="14339" name="图片 6" descr="Tych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4975" y="1270000"/>
            <a:ext cx="4451350"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5" descr="C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538" y="1268413"/>
            <a:ext cx="4464050" cy="43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文本框 17412"/>
          <p:cNvSpPr txBox="1">
            <a:spLocks noChangeArrowheads="1"/>
          </p:cNvSpPr>
          <p:nvPr/>
        </p:nvSpPr>
        <p:spPr bwMode="auto">
          <a:xfrm>
            <a:off x="3508376" y="763589"/>
            <a:ext cx="59105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dirty="0" err="1">
                <a:solidFill>
                  <a:srgbClr val="0070C0"/>
                </a:solidFill>
              </a:rPr>
              <a:t>leptonic</a:t>
            </a:r>
            <a:r>
              <a:rPr lang="en-US" altLang="zh-CN" dirty="0">
                <a:solidFill>
                  <a:srgbClr val="0070C0"/>
                </a:solidFill>
              </a:rPr>
              <a:t> &amp; hadronic model </a:t>
            </a:r>
            <a:r>
              <a:rPr lang="zh-CN" altLang="en-US" dirty="0">
                <a:solidFill>
                  <a:srgbClr val="0070C0"/>
                </a:solidFill>
              </a:rPr>
              <a:t> </a:t>
            </a:r>
            <a:r>
              <a:rPr lang="zh-CN" altLang="en-US" dirty="0" smtClean="0">
                <a:solidFill>
                  <a:srgbClr val="0070C0"/>
                </a:solidFill>
              </a:rPr>
              <a:t> </a:t>
            </a:r>
            <a:r>
              <a:rPr lang="en-US" altLang="zh-CN" dirty="0">
                <a:solidFill>
                  <a:srgbClr val="0070C0"/>
                </a:solidFill>
              </a:rPr>
              <a:t>(</a:t>
            </a:r>
            <a:r>
              <a:rPr lang="zh-CN" altLang="en-US" sz="1600" i="1" dirty="0">
                <a:solidFill>
                  <a:srgbClr val="0070C0"/>
                </a:solidFill>
                <a:latin typeface="Comic Sans MS" panose="030F0702030302020204" pitchFamily="66" charset="0"/>
              </a:rPr>
              <a:t>Yuan </a:t>
            </a:r>
            <a:r>
              <a:rPr lang="en-US" altLang="zh-CN" sz="1600" i="1" dirty="0" err="1">
                <a:solidFill>
                  <a:srgbClr val="0070C0"/>
                </a:solidFill>
                <a:latin typeface="Comic Sans MS" panose="030F0702030302020204" pitchFamily="66" charset="0"/>
              </a:rPr>
              <a:t>Qiang</a:t>
            </a:r>
            <a:r>
              <a:rPr lang="zh-CN" altLang="en-US" sz="1600" i="1" dirty="0">
                <a:solidFill>
                  <a:srgbClr val="0070C0"/>
                </a:solidFill>
                <a:latin typeface="Comic Sans MS" panose="030F0702030302020204" pitchFamily="66" charset="0"/>
              </a:rPr>
              <a:t> et al, </a:t>
            </a:r>
            <a:r>
              <a:rPr lang="en-US" altLang="zh-CN" sz="1600" i="1" dirty="0" err="1">
                <a:solidFill>
                  <a:srgbClr val="0070C0"/>
                </a:solidFill>
                <a:latin typeface="Comic Sans MS" panose="030F0702030302020204" pitchFamily="66" charset="0"/>
              </a:rPr>
              <a:t>ApJ</a:t>
            </a:r>
            <a:r>
              <a:rPr lang="en-US" altLang="zh-CN" sz="1600" i="1" dirty="0">
                <a:solidFill>
                  <a:srgbClr val="0070C0"/>
                </a:solidFill>
                <a:latin typeface="Comic Sans MS" panose="030F0702030302020204" pitchFamily="66" charset="0"/>
              </a:rPr>
              <a:t>,</a:t>
            </a:r>
            <a:r>
              <a:rPr lang="zh-CN" altLang="en-US" sz="1600" i="1" dirty="0">
                <a:solidFill>
                  <a:srgbClr val="0070C0"/>
                </a:solidFill>
                <a:latin typeface="Comic Sans MS" panose="030F0702030302020204" pitchFamily="66" charset="0"/>
              </a:rPr>
              <a:t> 2012</a:t>
            </a:r>
            <a:r>
              <a:rPr lang="zh-CN" altLang="en-US" dirty="0">
                <a:solidFill>
                  <a:srgbClr val="0070C0"/>
                </a:solidFill>
              </a:rPr>
              <a:t> </a:t>
            </a:r>
            <a:r>
              <a:rPr lang="en-US" altLang="zh-CN" dirty="0">
                <a:solidFill>
                  <a:srgbClr val="0070C0"/>
                </a:solidFill>
              </a:rPr>
              <a:t>)</a:t>
            </a:r>
          </a:p>
        </p:txBody>
      </p:sp>
    </p:spTree>
    <p:extLst>
      <p:ext uri="{BB962C8B-B14F-4D97-AF65-F5344CB8AC3E}">
        <p14:creationId xmlns:p14="http://schemas.microsoft.com/office/powerpoint/2010/main" val="17895258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descr="IC4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9" y="1252539"/>
            <a:ext cx="4713287" cy="454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文本框 3"/>
          <p:cNvSpPr txBox="1">
            <a:spLocks noChangeArrowheads="1"/>
          </p:cNvSpPr>
          <p:nvPr/>
        </p:nvSpPr>
        <p:spPr bwMode="auto">
          <a:xfrm>
            <a:off x="1631951" y="46039"/>
            <a:ext cx="71962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81025">
              <a:defRPr>
                <a:solidFill>
                  <a:schemeClr val="tx1"/>
                </a:solidFill>
                <a:latin typeface="Arial" panose="020B0604020202020204" pitchFamily="34" charset="0"/>
                <a:ea typeface="宋体" panose="02010600030101010101" pitchFamily="2" charset="-122"/>
              </a:defRPr>
            </a:lvl1pPr>
            <a:lvl2pPr defTabSz="581025">
              <a:defRPr>
                <a:solidFill>
                  <a:schemeClr val="tx1"/>
                </a:solidFill>
                <a:latin typeface="Arial" panose="020B0604020202020204" pitchFamily="34" charset="0"/>
                <a:ea typeface="宋体" panose="02010600030101010101" pitchFamily="2" charset="-122"/>
              </a:defRPr>
            </a:lvl2pPr>
            <a:lvl3pPr defTabSz="581025">
              <a:defRPr>
                <a:solidFill>
                  <a:schemeClr val="tx1"/>
                </a:solidFill>
                <a:latin typeface="Arial" panose="020B0604020202020204" pitchFamily="34" charset="0"/>
                <a:ea typeface="宋体" panose="02010600030101010101" pitchFamily="2" charset="-122"/>
              </a:defRPr>
            </a:lvl3pPr>
            <a:lvl4pPr defTabSz="581025">
              <a:defRPr>
                <a:solidFill>
                  <a:schemeClr val="tx1"/>
                </a:solidFill>
                <a:latin typeface="Arial" panose="020B0604020202020204" pitchFamily="34" charset="0"/>
                <a:ea typeface="宋体" panose="02010600030101010101" pitchFamily="2" charset="-122"/>
              </a:defRPr>
            </a:lvl4pPr>
            <a:lvl5pPr defTabSz="581025">
              <a:defRPr>
                <a:solidFill>
                  <a:schemeClr val="tx1"/>
                </a:solidFill>
                <a:latin typeface="Arial" panose="020B0604020202020204" pitchFamily="34" charset="0"/>
                <a:ea typeface="宋体" panose="02010600030101010101" pitchFamily="2" charset="-122"/>
              </a:defRPr>
            </a:lvl5pPr>
            <a:lvl6pPr defTabSz="58102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58102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58102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58102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ts val="63"/>
              </a:spcBef>
              <a:spcAft>
                <a:spcPct val="0"/>
              </a:spcAft>
            </a:pPr>
            <a:r>
              <a:rPr lang="en-US" altLang="zh-CN" sz="2400">
                <a:solidFill>
                  <a:srgbClr val="002060"/>
                </a:solidFill>
                <a:latin typeface="Comic Sans MS" panose="030F0702030302020204" pitchFamily="66" charset="0"/>
                <a:sym typeface="宋体" panose="02010600030101010101" pitchFamily="2" charset="-122"/>
              </a:rPr>
              <a:t>(2) </a:t>
            </a:r>
            <a:r>
              <a:rPr lang="zh-CN" altLang="en-US" sz="2400">
                <a:solidFill>
                  <a:srgbClr val="002060"/>
                </a:solidFill>
                <a:latin typeface="Comic Sans MS" panose="030F0702030302020204" pitchFamily="66" charset="0"/>
                <a:sym typeface="宋体" panose="02010600030101010101" pitchFamily="2" charset="-122"/>
              </a:rPr>
              <a:t> IC 443 </a:t>
            </a:r>
            <a:r>
              <a:rPr lang="en-US" altLang="zh-CN" sz="2400">
                <a:solidFill>
                  <a:srgbClr val="002060"/>
                </a:solidFill>
                <a:latin typeface="Comic Sans MS" panose="030F0702030302020204" pitchFamily="66" charset="0"/>
                <a:sym typeface="宋体" panose="02010600030101010101" pitchFamily="2" charset="-122"/>
              </a:rPr>
              <a:t>&amp;</a:t>
            </a:r>
            <a:r>
              <a:rPr lang="zh-CN" altLang="en-US" sz="2400">
                <a:solidFill>
                  <a:srgbClr val="002060"/>
                </a:solidFill>
                <a:latin typeface="Comic Sans MS" panose="030F0702030302020204" pitchFamily="66" charset="0"/>
                <a:sym typeface="宋体" panose="02010600030101010101" pitchFamily="2" charset="-122"/>
              </a:rPr>
              <a:t> W51C：</a:t>
            </a:r>
            <a:r>
              <a:rPr lang="en-US" altLang="en-US" b="1">
                <a:solidFill>
                  <a:srgbClr val="0070C0"/>
                </a:solidFill>
              </a:rPr>
              <a:t>(</a:t>
            </a:r>
            <a:r>
              <a:rPr lang="en-US" altLang="en-US" b="1" i="1">
                <a:solidFill>
                  <a:srgbClr val="0070C0"/>
                </a:solidFill>
                <a:latin typeface="Comic Sans MS" panose="030F0702030302020204" pitchFamily="66" charset="0"/>
              </a:rPr>
              <a:t>Liu Ye et al, </a:t>
            </a:r>
            <a:r>
              <a:rPr lang="en-US" altLang="zh-CN" b="1" i="1">
                <a:solidFill>
                  <a:srgbClr val="0070C0"/>
                </a:solidFill>
                <a:latin typeface="Comic Sans MS" panose="030F0702030302020204" pitchFamily="66" charset="0"/>
              </a:rPr>
              <a:t>ApJ</a:t>
            </a:r>
            <a:r>
              <a:rPr lang="en-US" altLang="en-US" b="1" i="1">
                <a:solidFill>
                  <a:srgbClr val="0070C0"/>
                </a:solidFill>
                <a:latin typeface="Comic Sans MS" panose="030F0702030302020204" pitchFamily="66" charset="0"/>
              </a:rPr>
              <a:t>，826:63(2016)</a:t>
            </a:r>
            <a:r>
              <a:rPr lang="en-US" altLang="zh-CN" b="1">
                <a:solidFill>
                  <a:srgbClr val="0070C0"/>
                </a:solidFill>
              </a:rPr>
              <a:t>)</a:t>
            </a:r>
            <a:endParaRPr lang="en-US" altLang="zh-CN">
              <a:solidFill>
                <a:srgbClr val="002060"/>
              </a:solidFill>
              <a:latin typeface="Comic Sans MS" panose="030F0702030302020204" pitchFamily="66" charset="0"/>
              <a:sym typeface="宋体" panose="02010600030101010101" pitchFamily="2" charset="-122"/>
            </a:endParaRPr>
          </a:p>
        </p:txBody>
      </p:sp>
      <p:pic>
        <p:nvPicPr>
          <p:cNvPr id="15363" name="图片 8" descr="W51C"/>
          <p:cNvPicPr>
            <a:picLocks noChangeAspect="1" noChangeArrowheads="1"/>
          </p:cNvPicPr>
          <p:nvPr/>
        </p:nvPicPr>
        <p:blipFill>
          <a:blip r:embed="rId3">
            <a:extLst>
              <a:ext uri="{28A0092B-C50C-407E-A947-70E740481C1C}">
                <a14:useLocalDpi xmlns:a14="http://schemas.microsoft.com/office/drawing/2010/main" val="0"/>
              </a:ext>
            </a:extLst>
          </a:blip>
          <a:srcRect r="7368"/>
          <a:stretch>
            <a:fillRect/>
          </a:stretch>
        </p:blipFill>
        <p:spPr bwMode="auto">
          <a:xfrm>
            <a:off x="6153151" y="1268413"/>
            <a:ext cx="4365625" cy="455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文本框 1"/>
          <p:cNvSpPr txBox="1">
            <a:spLocks noChangeArrowheads="1"/>
          </p:cNvSpPr>
          <p:nvPr/>
        </p:nvSpPr>
        <p:spPr bwMode="auto">
          <a:xfrm>
            <a:off x="4092575" y="836614"/>
            <a:ext cx="4402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0070C0"/>
                </a:solidFill>
                <a:sym typeface="宋体" panose="02010600030101010101" pitchFamily="2" charset="-122"/>
              </a:rPr>
              <a:t>AD model</a:t>
            </a:r>
            <a:r>
              <a:rPr lang="zh-CN" altLang="en-US">
                <a:solidFill>
                  <a:srgbClr val="0070C0"/>
                </a:solidFill>
                <a:sym typeface="宋体" panose="02010600030101010101" pitchFamily="2" charset="-122"/>
              </a:rPr>
              <a:t>：</a:t>
            </a:r>
            <a:r>
              <a:rPr lang="en-US" altLang="zh-CN" sz="1600">
                <a:solidFill>
                  <a:srgbClr val="000000"/>
                </a:solidFill>
                <a:sym typeface="宋体" panose="02010600030101010101" pitchFamily="2" charset="-122"/>
              </a:rPr>
              <a:t> </a:t>
            </a:r>
            <a:r>
              <a:rPr lang="zh-CN" altLang="en-US" sz="1600" i="1">
                <a:solidFill>
                  <a:srgbClr val="0070C0"/>
                </a:solidFill>
                <a:latin typeface="Comic Sans MS" panose="030F0702030302020204" pitchFamily="66" charset="0"/>
              </a:rPr>
              <a:t>Li</a:t>
            </a:r>
            <a:r>
              <a:rPr lang="en-US" altLang="zh-CN" sz="1600" i="1">
                <a:solidFill>
                  <a:srgbClr val="0070C0"/>
                </a:solidFill>
                <a:latin typeface="Comic Sans MS" panose="030F0702030302020204" pitchFamily="66" charset="0"/>
              </a:rPr>
              <a:t> Hui </a:t>
            </a:r>
            <a:r>
              <a:rPr lang="zh-CN" altLang="en-US" sz="1600" i="1">
                <a:solidFill>
                  <a:srgbClr val="0070C0"/>
                </a:solidFill>
                <a:latin typeface="Comic Sans MS" panose="030F0702030302020204" pitchFamily="66" charset="0"/>
              </a:rPr>
              <a:t>&amp; Chen </a:t>
            </a:r>
            <a:r>
              <a:rPr lang="en-US" altLang="zh-CN" sz="1600" i="1">
                <a:solidFill>
                  <a:srgbClr val="0070C0"/>
                </a:solidFill>
                <a:latin typeface="Comic Sans MS" panose="030F0702030302020204" pitchFamily="66" charset="0"/>
              </a:rPr>
              <a:t>Yang,</a:t>
            </a:r>
            <a:r>
              <a:rPr lang="zh-CN" altLang="en-US" sz="1600" i="1">
                <a:solidFill>
                  <a:srgbClr val="0070C0"/>
                </a:solidFill>
                <a:latin typeface="Comic Sans MS" panose="030F0702030302020204" pitchFamily="66" charset="0"/>
                <a:sym typeface="宋体" panose="02010600030101010101" pitchFamily="2" charset="-122"/>
              </a:rPr>
              <a:t> 2010, 2012</a:t>
            </a:r>
          </a:p>
        </p:txBody>
      </p:sp>
      <p:sp>
        <p:nvSpPr>
          <p:cNvPr id="7" name="文本框 1"/>
          <p:cNvSpPr txBox="1">
            <a:spLocks noChangeArrowheads="1"/>
          </p:cNvSpPr>
          <p:nvPr/>
        </p:nvSpPr>
        <p:spPr bwMode="auto">
          <a:xfrm>
            <a:off x="2185918" y="5801706"/>
            <a:ext cx="80169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dirty="0" smtClean="0">
                <a:solidFill>
                  <a:srgbClr val="FF0000"/>
                </a:solidFill>
                <a:latin typeface="Comic Sans MS" panose="030F0702030302020204" pitchFamily="66" charset="0"/>
              </a:rPr>
              <a:t>Statistic error ~</a:t>
            </a:r>
            <a:r>
              <a:rPr lang="zh-CN" altLang="en-US" b="1" dirty="0" smtClean="0">
                <a:solidFill>
                  <a:srgbClr val="FF0000"/>
                </a:solidFill>
                <a:latin typeface="Comic Sans MS" panose="030F0702030302020204" pitchFamily="66" charset="0"/>
              </a:rPr>
              <a:t>10% </a:t>
            </a:r>
            <a:r>
              <a:rPr lang="en-US" altLang="zh-CN" b="1" dirty="0" smtClean="0">
                <a:solidFill>
                  <a:srgbClr val="FF0000"/>
                </a:solidFill>
                <a:latin typeface="Comic Sans MS" panose="030F0702030302020204" pitchFamily="66" charset="0"/>
              </a:rPr>
              <a:t>@100TeV, LHAASO is capable to distinguish </a:t>
            </a:r>
            <a:r>
              <a:rPr lang="en-US" altLang="zh-CN" b="1" dirty="0" err="1" smtClean="0">
                <a:solidFill>
                  <a:srgbClr val="FF0000"/>
                </a:solidFill>
                <a:latin typeface="Comic Sans MS" panose="030F0702030302020204" pitchFamily="66" charset="0"/>
              </a:rPr>
              <a:t>leptonic</a:t>
            </a:r>
            <a:r>
              <a:rPr lang="en-US" altLang="zh-CN" b="1" dirty="0" smtClean="0">
                <a:solidFill>
                  <a:srgbClr val="FF0000"/>
                </a:solidFill>
                <a:latin typeface="Comic Sans MS" panose="030F0702030302020204" pitchFamily="66" charset="0"/>
              </a:rPr>
              <a:t> and hadronic sources</a:t>
            </a:r>
            <a:endParaRPr lang="zh-CN" altLang="en-US"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21768393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562101" y="46038"/>
            <a:ext cx="9034463"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Char char="Ø"/>
            </a:pPr>
            <a:r>
              <a:rPr lang="zh-CN" altLang="en-US" sz="3200">
                <a:solidFill>
                  <a:prstClr val="black"/>
                </a:solidFill>
                <a:latin typeface="Comic Sans MS" panose="030F0702030302020204" pitchFamily="66" charset="0"/>
              </a:rPr>
              <a:t>C</a:t>
            </a:r>
            <a:r>
              <a:rPr lang="en-US" altLang="zh-CN" sz="3200">
                <a:solidFill>
                  <a:prstClr val="black"/>
                </a:solidFill>
                <a:latin typeface="Comic Sans MS" panose="030F0702030302020204" pitchFamily="66" charset="0"/>
              </a:rPr>
              <a:t>ygnus Cocoon</a:t>
            </a:r>
            <a:r>
              <a:rPr lang="zh-CN" altLang="en-US" sz="3200">
                <a:solidFill>
                  <a:prstClr val="black"/>
                </a:solidFill>
                <a:latin typeface="Comic Sans MS" panose="030F0702030302020204" pitchFamily="66" charset="0"/>
              </a:rPr>
              <a:t>:  </a:t>
            </a:r>
            <a:r>
              <a:rPr lang="en-US" altLang="en-US" b="1">
                <a:solidFill>
                  <a:srgbClr val="0070C0"/>
                </a:solidFill>
                <a:latin typeface="Calibri" panose="020F0502020204030204" pitchFamily="34" charset="0"/>
              </a:rPr>
              <a:t>(</a:t>
            </a:r>
            <a:r>
              <a:rPr lang="en-US" altLang="en-US" b="1" i="1">
                <a:solidFill>
                  <a:srgbClr val="0070C0"/>
                </a:solidFill>
                <a:latin typeface="Comic Sans MS" panose="030F0702030302020204" pitchFamily="66" charset="0"/>
              </a:rPr>
              <a:t>Liu Ye et al, </a:t>
            </a:r>
            <a:r>
              <a:rPr lang="en-US" altLang="zh-CN" b="1" i="1">
                <a:solidFill>
                  <a:srgbClr val="0070C0"/>
                </a:solidFill>
                <a:latin typeface="Comic Sans MS" panose="030F0702030302020204" pitchFamily="66" charset="0"/>
              </a:rPr>
              <a:t>ApJ</a:t>
            </a:r>
            <a:r>
              <a:rPr lang="en-US" altLang="en-US" b="1" i="1">
                <a:solidFill>
                  <a:srgbClr val="0070C0"/>
                </a:solidFill>
                <a:latin typeface="Comic Sans MS" panose="030F0702030302020204" pitchFamily="66" charset="0"/>
              </a:rPr>
              <a:t>，826:63(2016)</a:t>
            </a:r>
            <a:r>
              <a:rPr lang="en-US" altLang="zh-CN" b="1">
                <a:solidFill>
                  <a:srgbClr val="0070C0"/>
                </a:solidFill>
                <a:latin typeface="Calibri" panose="020F0502020204030204" pitchFamily="34" charset="0"/>
              </a:rPr>
              <a:t>)</a:t>
            </a:r>
            <a:endParaRPr lang="en-US" altLang="zh-CN" b="1">
              <a:solidFill>
                <a:srgbClr val="0070C0"/>
              </a:solidFill>
            </a:endParaRPr>
          </a:p>
          <a:p>
            <a:pPr fontAlgn="base">
              <a:spcBef>
                <a:spcPct val="0"/>
              </a:spcBef>
              <a:spcAft>
                <a:spcPct val="0"/>
              </a:spcAft>
              <a:buFont typeface="Wingdings" panose="05000000000000000000" pitchFamily="2" charset="2"/>
              <a:buChar char="Ø"/>
            </a:pPr>
            <a:endParaRPr lang="zh-CN" altLang="en-US">
              <a:solidFill>
                <a:prstClr val="black"/>
              </a:solidFill>
              <a:latin typeface="Comic Sans MS" panose="030F0702030302020204" pitchFamily="66" charset="0"/>
            </a:endParaRPr>
          </a:p>
        </p:txBody>
      </p:sp>
      <p:sp>
        <p:nvSpPr>
          <p:cNvPr id="16386" name="文本框 5"/>
          <p:cNvSpPr txBox="1">
            <a:spLocks noChangeArrowheads="1"/>
          </p:cNvSpPr>
          <p:nvPr/>
        </p:nvSpPr>
        <p:spPr bwMode="auto">
          <a:xfrm>
            <a:off x="1992314" y="765176"/>
            <a:ext cx="8016875" cy="85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20000"/>
              </a:lnSpc>
              <a:spcBef>
                <a:spcPts val="200"/>
              </a:spcBef>
              <a:spcAft>
                <a:spcPct val="0"/>
              </a:spcAft>
            </a:pPr>
            <a:r>
              <a:rPr lang="en-US" altLang="zh-CN" sz="2000" dirty="0">
                <a:solidFill>
                  <a:srgbClr val="002060"/>
                </a:solidFill>
                <a:latin typeface="Calibri" panose="020F0502020204030204" pitchFamily="34" charset="0"/>
                <a:sym typeface="Arial" panose="020B0604020202020204" pitchFamily="34" charset="0"/>
              </a:rPr>
              <a:t>(1) ARGO J3031+4157;     (2)  </a:t>
            </a:r>
            <a:r>
              <a:rPr lang="en-US" altLang="zh-CN" sz="2000" dirty="0" err="1">
                <a:solidFill>
                  <a:srgbClr val="002060"/>
                </a:solidFill>
                <a:latin typeface="Calibri" panose="020F0502020204030204" pitchFamily="34" charset="0"/>
                <a:sym typeface="Arial" panose="020B0604020202020204" pitchFamily="34" charset="0"/>
              </a:rPr>
              <a:t>Superbubble</a:t>
            </a:r>
            <a:r>
              <a:rPr lang="en-US" altLang="zh-CN" sz="2000" dirty="0">
                <a:solidFill>
                  <a:srgbClr val="002060"/>
                </a:solidFill>
                <a:latin typeface="Calibri" panose="020F0502020204030204" pitchFamily="34" charset="0"/>
                <a:sym typeface="Arial" panose="020B0604020202020204" pitchFamily="34" charset="0"/>
              </a:rPr>
              <a:t>;    (</a:t>
            </a:r>
            <a:r>
              <a:rPr lang="en-US" altLang="zh-CN" sz="2000" dirty="0" smtClean="0">
                <a:solidFill>
                  <a:srgbClr val="002060"/>
                </a:solidFill>
                <a:latin typeface="Calibri" panose="020F0502020204030204" pitchFamily="34" charset="0"/>
                <a:sym typeface="Arial" panose="020B0604020202020204" pitchFamily="34" charset="0"/>
              </a:rPr>
              <a:t>3)Extended source, ~4°;</a:t>
            </a:r>
            <a:endParaRPr lang="en-US" altLang="zh-CN" sz="2000" dirty="0">
              <a:solidFill>
                <a:srgbClr val="002060"/>
              </a:solidFill>
              <a:latin typeface="Calibri" panose="020F0502020204030204" pitchFamily="34" charset="0"/>
              <a:sym typeface="Arial" panose="020B0604020202020204" pitchFamily="34" charset="0"/>
            </a:endParaRPr>
          </a:p>
          <a:p>
            <a:pPr fontAlgn="base">
              <a:lnSpc>
                <a:spcPct val="120000"/>
              </a:lnSpc>
              <a:spcBef>
                <a:spcPts val="200"/>
              </a:spcBef>
              <a:spcAft>
                <a:spcPct val="0"/>
              </a:spcAft>
            </a:pPr>
            <a:r>
              <a:rPr lang="en-US" altLang="zh-CN" sz="2000" dirty="0">
                <a:solidFill>
                  <a:srgbClr val="002060"/>
                </a:solidFill>
                <a:latin typeface="Calibri" panose="020F0502020204030204" pitchFamily="34" charset="0"/>
                <a:sym typeface="Arial" panose="020B0604020202020204" pitchFamily="34" charset="0"/>
              </a:rPr>
              <a:t>(4)  </a:t>
            </a:r>
            <a:r>
              <a:rPr lang="en-US" altLang="zh-CN" sz="2000" dirty="0" smtClean="0">
                <a:solidFill>
                  <a:srgbClr val="002060"/>
                </a:solidFill>
                <a:latin typeface="Calibri" panose="020F0502020204030204" pitchFamily="34" charset="0"/>
                <a:sym typeface="Arial" panose="020B0604020202020204" pitchFamily="34" charset="0"/>
              </a:rPr>
              <a:t>Candidate hadronic source</a:t>
            </a:r>
            <a:r>
              <a:rPr lang="zh-CN" altLang="en-US" sz="2000" dirty="0" smtClean="0">
                <a:solidFill>
                  <a:srgbClr val="002060"/>
                </a:solidFill>
                <a:latin typeface="Calibri" panose="020F0502020204030204" pitchFamily="34" charset="0"/>
                <a:sym typeface="Arial" panose="020B0604020202020204" pitchFamily="34" charset="0"/>
              </a:rPr>
              <a:t>，</a:t>
            </a:r>
            <a:r>
              <a:rPr lang="en-US" altLang="zh-CN" sz="2000" dirty="0" smtClean="0">
                <a:solidFill>
                  <a:srgbClr val="002060"/>
                </a:solidFill>
                <a:latin typeface="Calibri" panose="020F0502020204030204" pitchFamily="34" charset="0"/>
                <a:sym typeface="Arial" panose="020B0604020202020204" pitchFamily="34" charset="0"/>
              </a:rPr>
              <a:t>total energy ~1.5x10</a:t>
            </a:r>
            <a:r>
              <a:rPr lang="en-US" altLang="zh-CN" sz="2000" baseline="30000" dirty="0" smtClean="0">
                <a:solidFill>
                  <a:srgbClr val="002060"/>
                </a:solidFill>
                <a:latin typeface="Calibri" panose="020F0502020204030204" pitchFamily="34" charset="0"/>
                <a:sym typeface="Arial" panose="020B0604020202020204" pitchFamily="34" charset="0"/>
              </a:rPr>
              <a:t>50</a:t>
            </a:r>
            <a:r>
              <a:rPr lang="en-US" altLang="zh-CN" sz="2000" dirty="0" smtClean="0">
                <a:solidFill>
                  <a:srgbClr val="002060"/>
                </a:solidFill>
                <a:latin typeface="Calibri" panose="020F0502020204030204" pitchFamily="34" charset="0"/>
                <a:sym typeface="Arial" panose="020B0604020202020204" pitchFamily="34" charset="0"/>
              </a:rPr>
              <a:t> </a:t>
            </a:r>
            <a:r>
              <a:rPr lang="en-US" altLang="zh-CN" sz="2000" dirty="0">
                <a:solidFill>
                  <a:srgbClr val="002060"/>
                </a:solidFill>
                <a:latin typeface="Calibri" panose="020F0502020204030204" pitchFamily="34" charset="0"/>
                <a:sym typeface="Arial" panose="020B0604020202020204" pitchFamily="34" charset="0"/>
              </a:rPr>
              <a:t>erg</a:t>
            </a:r>
            <a:r>
              <a:rPr lang="zh-CN" altLang="en-US" sz="2000" dirty="0">
                <a:solidFill>
                  <a:srgbClr val="002060"/>
                </a:solidFill>
                <a:latin typeface="Calibri" panose="020F0502020204030204" pitchFamily="34" charset="0"/>
                <a:sym typeface="Arial" panose="020B0604020202020204" pitchFamily="34" charset="0"/>
              </a:rPr>
              <a:t>，</a:t>
            </a:r>
            <a:r>
              <a:rPr lang="en-US" altLang="zh-CN" sz="2000" dirty="0" err="1">
                <a:solidFill>
                  <a:srgbClr val="002060"/>
                </a:solidFill>
                <a:latin typeface="Calibri" panose="020F0502020204030204" pitchFamily="34" charset="0"/>
                <a:sym typeface="Arial" panose="020B0604020202020204" pitchFamily="34" charset="0"/>
              </a:rPr>
              <a:t>E</a:t>
            </a:r>
            <a:r>
              <a:rPr lang="en-US" altLang="zh-CN" sz="2000" baseline="-25000" dirty="0" err="1">
                <a:solidFill>
                  <a:srgbClr val="002060"/>
                </a:solidFill>
                <a:latin typeface="Calibri" panose="020F0502020204030204" pitchFamily="34" charset="0"/>
                <a:sym typeface="Arial" panose="020B0604020202020204" pitchFamily="34" charset="0"/>
              </a:rPr>
              <a:t>cut</a:t>
            </a:r>
            <a:r>
              <a:rPr lang="en-US" altLang="zh-CN" sz="2000" dirty="0">
                <a:solidFill>
                  <a:srgbClr val="002060"/>
                </a:solidFill>
                <a:latin typeface="Calibri" panose="020F0502020204030204" pitchFamily="34" charset="0"/>
                <a:sym typeface="Arial" panose="020B0604020202020204" pitchFamily="34" charset="0"/>
              </a:rPr>
              <a:t>=150TeV</a:t>
            </a:r>
          </a:p>
        </p:txBody>
      </p:sp>
      <p:pic>
        <p:nvPicPr>
          <p:cNvPr id="1638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0363" y="2092326"/>
            <a:ext cx="4271962" cy="380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539" y="1628775"/>
            <a:ext cx="4505325"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8905703"/>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2975" y="1296603"/>
            <a:ext cx="5623560" cy="5486092"/>
          </a:xfrm>
          <a:prstGeom prst="rect">
            <a:avLst/>
          </a:prstGeom>
        </p:spPr>
      </p:pic>
      <p:sp>
        <p:nvSpPr>
          <p:cNvPr id="2" name="矩形 1"/>
          <p:cNvSpPr/>
          <p:nvPr/>
        </p:nvSpPr>
        <p:spPr>
          <a:xfrm>
            <a:off x="3095604" y="164639"/>
            <a:ext cx="7572396" cy="1423467"/>
          </a:xfrm>
          <a:prstGeom prst="rect">
            <a:avLst/>
          </a:prstGeom>
        </p:spPr>
        <p:txBody>
          <a:bodyPr wrap="square" lIns="68580" tIns="34290" rIns="68580" bIns="34290">
            <a:spAutoFit/>
          </a:bodyPr>
          <a:lstStyle/>
          <a:p>
            <a:pPr algn="ctr">
              <a:defRPr/>
            </a:pPr>
            <a:r>
              <a:rPr lang="en-US" altLang="zh-CN" sz="4400" b="1" kern="0" dirty="0">
                <a:solidFill>
                  <a:prstClr val="black"/>
                </a:solidFill>
                <a:effectLst>
                  <a:outerShdw blurRad="38100" dist="38100" dir="2700000" algn="tl">
                    <a:srgbClr val="000000">
                      <a:alpha val="43137"/>
                    </a:srgbClr>
                  </a:outerShdw>
                </a:effectLst>
                <a:latin typeface="Calibri Light" panose="020F0302020204030204"/>
                <a:ea typeface="宋体" panose="02010600030101010101" pitchFamily="2" charset="-122"/>
              </a:rPr>
              <a:t>LHAASO: 100TeV Diffuse Gammas in the Galactic Disk</a:t>
            </a:r>
            <a:endParaRPr lang="zh-CN" altLang="en-US" kern="0" dirty="0">
              <a:solidFill>
                <a:prstClr val="black"/>
              </a:solidFill>
            </a:endParaRPr>
          </a:p>
        </p:txBody>
      </p:sp>
      <p:sp>
        <p:nvSpPr>
          <p:cNvPr id="4" name="文本框 3"/>
          <p:cNvSpPr txBox="1"/>
          <p:nvPr/>
        </p:nvSpPr>
        <p:spPr>
          <a:xfrm>
            <a:off x="8128636" y="2702560"/>
            <a:ext cx="1092094" cy="300082"/>
          </a:xfrm>
          <a:prstGeom prst="rect">
            <a:avLst/>
          </a:prstGeom>
          <a:noFill/>
        </p:spPr>
        <p:txBody>
          <a:bodyPr wrap="none" lIns="68580" tIns="34290" rIns="68580" bIns="34290" rtlCol="0">
            <a:spAutoFit/>
          </a:bodyPr>
          <a:lstStyle/>
          <a:p>
            <a:r>
              <a:rPr lang="en-US" altLang="zh-CN" sz="1500" b="1" u="sng" dirty="0">
                <a:solidFill>
                  <a:srgbClr val="0000FF"/>
                </a:solidFill>
              </a:rPr>
              <a:t>TeV-10TeV</a:t>
            </a:r>
            <a:endParaRPr lang="zh-CN" altLang="en-US" sz="1500" b="1" u="sng" dirty="0">
              <a:solidFill>
                <a:srgbClr val="0000FF"/>
              </a:solidFill>
            </a:endParaRPr>
          </a:p>
        </p:txBody>
      </p:sp>
      <p:sp>
        <p:nvSpPr>
          <p:cNvPr id="5" name="文本框 4"/>
          <p:cNvSpPr txBox="1"/>
          <p:nvPr/>
        </p:nvSpPr>
        <p:spPr>
          <a:xfrm>
            <a:off x="8996738" y="5628642"/>
            <a:ext cx="942181" cy="346249"/>
          </a:xfrm>
          <a:prstGeom prst="rect">
            <a:avLst/>
          </a:prstGeom>
          <a:noFill/>
        </p:spPr>
        <p:txBody>
          <a:bodyPr wrap="none" lIns="68580" tIns="34290" rIns="68580" bIns="34290" rtlCol="0">
            <a:spAutoFit/>
          </a:bodyPr>
          <a:lstStyle/>
          <a:p>
            <a:r>
              <a:rPr lang="en-US" altLang="zh-CN" b="1" u="sng" dirty="0">
                <a:solidFill>
                  <a:srgbClr val="FF00FF"/>
                </a:solidFill>
              </a:rPr>
              <a:t>100TeV</a:t>
            </a:r>
          </a:p>
        </p:txBody>
      </p:sp>
      <p:sp>
        <p:nvSpPr>
          <p:cNvPr id="3" name="文本框 2"/>
          <p:cNvSpPr txBox="1"/>
          <p:nvPr/>
        </p:nvSpPr>
        <p:spPr>
          <a:xfrm>
            <a:off x="6469666" y="2783850"/>
            <a:ext cx="487954" cy="300082"/>
          </a:xfrm>
          <a:prstGeom prst="rect">
            <a:avLst/>
          </a:prstGeom>
          <a:noFill/>
        </p:spPr>
        <p:txBody>
          <a:bodyPr wrap="none" lIns="68580" tIns="34290" rIns="68580" bIns="34290" rtlCol="0">
            <a:spAutoFit/>
          </a:bodyPr>
          <a:lstStyle/>
          <a:p>
            <a:r>
              <a:rPr lang="en-US" altLang="zh-CN" sz="1500" b="1" u="sng" dirty="0">
                <a:solidFill>
                  <a:srgbClr val="0000FF"/>
                </a:solidFill>
              </a:rPr>
              <a:t>GeV</a:t>
            </a:r>
            <a:endParaRPr lang="zh-CN" altLang="en-US" sz="1500" b="1" u="sng" dirty="0">
              <a:solidFill>
                <a:srgbClr val="0000FF"/>
              </a:solidFill>
            </a:endParaRPr>
          </a:p>
        </p:txBody>
      </p:sp>
      <p:sp>
        <p:nvSpPr>
          <p:cNvPr id="9" name="文本框 8"/>
          <p:cNvSpPr txBox="1"/>
          <p:nvPr/>
        </p:nvSpPr>
        <p:spPr>
          <a:xfrm>
            <a:off x="1957273" y="2981912"/>
            <a:ext cx="2570030" cy="1731243"/>
          </a:xfrm>
          <a:prstGeom prst="rect">
            <a:avLst/>
          </a:prstGeom>
          <a:noFill/>
        </p:spPr>
        <p:txBody>
          <a:bodyPr wrap="square" lIns="68580" tIns="34290" rIns="68580" bIns="34290" rtlCol="0">
            <a:spAutoFit/>
          </a:bodyPr>
          <a:lstStyle/>
          <a:p>
            <a:r>
              <a:rPr lang="en-US" altLang="zh-CN" sz="2700" b="1" dirty="0">
                <a:solidFill>
                  <a:prstClr val="black"/>
                </a:solidFill>
              </a:rPr>
              <a:t>Trace the </a:t>
            </a:r>
            <a:r>
              <a:rPr lang="en-US" altLang="zh-CN" sz="2700" b="1" dirty="0" err="1">
                <a:solidFill>
                  <a:prstClr val="black"/>
                </a:solidFill>
              </a:rPr>
              <a:t>PeV</a:t>
            </a:r>
            <a:r>
              <a:rPr lang="en-US" altLang="zh-CN" sz="2700" b="1" dirty="0">
                <a:solidFill>
                  <a:prstClr val="black"/>
                </a:solidFill>
              </a:rPr>
              <a:t> CRs in the Galaxy and find their ESD</a:t>
            </a:r>
            <a:endParaRPr lang="zh-CN" altLang="en-US" sz="2700" b="1" dirty="0">
              <a:solidFill>
                <a:prstClr val="black"/>
              </a:solidFill>
            </a:endParaRPr>
          </a:p>
        </p:txBody>
      </p:sp>
      <p:sp>
        <p:nvSpPr>
          <p:cNvPr id="10" name="文本框 9"/>
          <p:cNvSpPr txBox="1"/>
          <p:nvPr/>
        </p:nvSpPr>
        <p:spPr>
          <a:xfrm>
            <a:off x="1957273" y="1645575"/>
            <a:ext cx="2781405" cy="1315745"/>
          </a:xfrm>
          <a:prstGeom prst="rect">
            <a:avLst/>
          </a:prstGeom>
          <a:noFill/>
        </p:spPr>
        <p:txBody>
          <a:bodyPr wrap="square" lIns="68580" tIns="34290" rIns="68580" bIns="34290" rtlCol="0">
            <a:spAutoFit/>
          </a:bodyPr>
          <a:lstStyle/>
          <a:p>
            <a:r>
              <a:rPr lang="en-US" altLang="zh-CN" sz="2700" b="1" dirty="0">
                <a:solidFill>
                  <a:srgbClr val="0000FF"/>
                </a:solidFill>
              </a:rPr>
              <a:t>No data yet in the range around  100TeV</a:t>
            </a:r>
            <a:endParaRPr lang="zh-CN" altLang="en-US" sz="2700" b="1" dirty="0">
              <a:solidFill>
                <a:srgbClr val="0000FF"/>
              </a:solidFill>
            </a:endParaRPr>
          </a:p>
        </p:txBody>
      </p:sp>
      <p:sp>
        <p:nvSpPr>
          <p:cNvPr id="11" name="文本框 10"/>
          <p:cNvSpPr txBox="1"/>
          <p:nvPr/>
        </p:nvSpPr>
        <p:spPr>
          <a:xfrm>
            <a:off x="5566217" y="2902615"/>
            <a:ext cx="911147" cy="300082"/>
          </a:xfrm>
          <a:prstGeom prst="rect">
            <a:avLst/>
          </a:prstGeom>
          <a:noFill/>
        </p:spPr>
        <p:txBody>
          <a:bodyPr wrap="none" lIns="68580" tIns="34290" rIns="68580" bIns="34290" rtlCol="0">
            <a:spAutoFit/>
          </a:bodyPr>
          <a:lstStyle/>
          <a:p>
            <a:r>
              <a:rPr lang="zh-CN" altLang="en-US" sz="1500" b="1" u="sng" dirty="0">
                <a:solidFill>
                  <a:prstClr val="black"/>
                </a:solidFill>
              </a:rPr>
              <a:t>几十</a:t>
            </a:r>
            <a:r>
              <a:rPr lang="en-US" altLang="zh-CN" sz="1500" b="1" u="sng" dirty="0">
                <a:solidFill>
                  <a:prstClr val="black"/>
                </a:solidFill>
              </a:rPr>
              <a:t>MeV</a:t>
            </a:r>
            <a:endParaRPr lang="zh-CN" altLang="en-US" sz="1500" b="1" u="sng" dirty="0">
              <a:solidFill>
                <a:prstClr val="black"/>
              </a:solidFill>
            </a:endParaRPr>
          </a:p>
        </p:txBody>
      </p:sp>
      <p:sp>
        <p:nvSpPr>
          <p:cNvPr id="8" name="文本框 7"/>
          <p:cNvSpPr txBox="1"/>
          <p:nvPr/>
        </p:nvSpPr>
        <p:spPr>
          <a:xfrm>
            <a:off x="8128636" y="4818488"/>
            <a:ext cx="864083" cy="300082"/>
          </a:xfrm>
          <a:prstGeom prst="rect">
            <a:avLst/>
          </a:prstGeom>
          <a:noFill/>
        </p:spPr>
        <p:txBody>
          <a:bodyPr wrap="none" lIns="68580" tIns="34290" rIns="68580" bIns="34290" rtlCol="0">
            <a:spAutoFit/>
          </a:bodyPr>
          <a:lstStyle/>
          <a:p>
            <a:r>
              <a:rPr lang="en-US" altLang="zh-CN" sz="1500" b="1" dirty="0">
                <a:solidFill>
                  <a:srgbClr val="FF00FF"/>
                </a:solidFill>
              </a:rPr>
              <a:t>LHAASO</a:t>
            </a:r>
            <a:endParaRPr lang="zh-CN" altLang="en-US" sz="1500" b="1" dirty="0">
              <a:solidFill>
                <a:srgbClr val="FF00FF"/>
              </a:solidFill>
            </a:endParaRPr>
          </a:p>
        </p:txBody>
      </p:sp>
      <p:sp>
        <p:nvSpPr>
          <p:cNvPr id="12" name="文本框 11"/>
          <p:cNvSpPr txBox="1"/>
          <p:nvPr/>
        </p:nvSpPr>
        <p:spPr>
          <a:xfrm>
            <a:off x="1957273" y="4896546"/>
            <a:ext cx="2696690" cy="1315745"/>
          </a:xfrm>
          <a:prstGeom prst="rect">
            <a:avLst/>
          </a:prstGeom>
          <a:noFill/>
        </p:spPr>
        <p:txBody>
          <a:bodyPr wrap="square" lIns="68580" tIns="34290" rIns="68580" bIns="34290" rtlCol="0">
            <a:spAutoFit/>
          </a:bodyPr>
          <a:lstStyle/>
          <a:p>
            <a:r>
              <a:rPr lang="en-US" altLang="zh-CN" sz="2700" b="1" dirty="0">
                <a:solidFill>
                  <a:srgbClr val="0000FF"/>
                </a:solidFill>
              </a:rPr>
              <a:t>Potential of finding something new</a:t>
            </a:r>
            <a:endParaRPr lang="zh-CN" altLang="en-US" sz="2700" b="1" dirty="0">
              <a:solidFill>
                <a:srgbClr val="0000FF"/>
              </a:solidFill>
            </a:endParaRPr>
          </a:p>
        </p:txBody>
      </p:sp>
      <p:sp>
        <p:nvSpPr>
          <p:cNvPr id="13" name="文本框 12"/>
          <p:cNvSpPr txBox="1"/>
          <p:nvPr/>
        </p:nvSpPr>
        <p:spPr>
          <a:xfrm>
            <a:off x="7862506" y="3735781"/>
            <a:ext cx="1192891" cy="346249"/>
          </a:xfrm>
          <a:prstGeom prst="rect">
            <a:avLst/>
          </a:prstGeom>
          <a:noFill/>
        </p:spPr>
        <p:txBody>
          <a:bodyPr wrap="none" lIns="68580" tIns="34290" rIns="68580" bIns="34290" rtlCol="0">
            <a:spAutoFit/>
          </a:bodyPr>
          <a:lstStyle/>
          <a:p>
            <a:r>
              <a:rPr lang="en-US" altLang="zh-CN" b="1">
                <a:solidFill>
                  <a:srgbClr val="00B0F0"/>
                </a:solidFill>
              </a:rPr>
              <a:t>ARGO-YBJ</a:t>
            </a:r>
            <a:endParaRPr lang="zh-CN" altLang="en-US" b="1" dirty="0">
              <a:solidFill>
                <a:srgbClr val="00B0F0"/>
              </a:solidFill>
            </a:endParaRPr>
          </a:p>
        </p:txBody>
      </p:sp>
      <p:sp>
        <p:nvSpPr>
          <p:cNvPr id="14" name="文本框 13"/>
          <p:cNvSpPr txBox="1"/>
          <p:nvPr/>
        </p:nvSpPr>
        <p:spPr>
          <a:xfrm>
            <a:off x="9112287" y="3302727"/>
            <a:ext cx="1143133" cy="346249"/>
          </a:xfrm>
          <a:prstGeom prst="rect">
            <a:avLst/>
          </a:prstGeom>
          <a:noFill/>
        </p:spPr>
        <p:txBody>
          <a:bodyPr wrap="none" lIns="68580" tIns="34290" rIns="68580" bIns="34290" rtlCol="0">
            <a:spAutoFit/>
          </a:bodyPr>
          <a:lstStyle/>
          <a:p>
            <a:r>
              <a:rPr lang="en-US" altLang="zh-CN" b="1" dirty="0">
                <a:solidFill>
                  <a:srgbClr val="0000FF"/>
                </a:solidFill>
              </a:rPr>
              <a:t>MILAGRO</a:t>
            </a:r>
            <a:endParaRPr lang="zh-CN" altLang="en-US" b="1" dirty="0">
              <a:solidFill>
                <a:srgbClr val="0000FF"/>
              </a:solidFill>
            </a:endParaRPr>
          </a:p>
        </p:txBody>
      </p:sp>
    </p:spTree>
    <p:extLst>
      <p:ext uri="{BB962C8B-B14F-4D97-AF65-F5344CB8AC3E}">
        <p14:creationId xmlns:p14="http://schemas.microsoft.com/office/powerpoint/2010/main" val="272220983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3588" y="146818"/>
            <a:ext cx="4000528" cy="1143000"/>
          </a:xfrm>
        </p:spPr>
        <p:txBody>
          <a:bodyPr>
            <a:noAutofit/>
          </a:bodyPr>
          <a:lstStyle/>
          <a:p>
            <a:r>
              <a:rPr lang="en-US" altLang="zh-CN" sz="3600" b="1" dirty="0">
                <a:latin typeface="Times New Roman" panose="02020603050405020304" pitchFamily="18" charset="0"/>
                <a:ea typeface="+mn-ea"/>
                <a:cs typeface="Times New Roman" panose="02020603050405020304" pitchFamily="18" charset="0"/>
              </a:rPr>
              <a:t>Fermi Bubbles</a:t>
            </a:r>
            <a:endParaRPr lang="zh-CN" altLang="en-US" sz="3600" b="1" dirty="0">
              <a:latin typeface="Times New Roman" panose="02020603050405020304" pitchFamily="18" charset="0"/>
              <a:ea typeface="+mn-ea"/>
              <a:cs typeface="Times New Roman" panose="02020603050405020304" pitchFamily="18" charset="0"/>
            </a:endParaRPr>
          </a:p>
        </p:txBody>
      </p:sp>
      <p:pic>
        <p:nvPicPr>
          <p:cNvPr id="5" name="内容占位符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0126" y="2484370"/>
            <a:ext cx="4551608" cy="3413706"/>
          </a:xfrm>
        </p:spPr>
      </p:pic>
      <p:sp>
        <p:nvSpPr>
          <p:cNvPr id="3" name="文本框 2"/>
          <p:cNvSpPr txBox="1"/>
          <p:nvPr/>
        </p:nvSpPr>
        <p:spPr>
          <a:xfrm>
            <a:off x="2021847" y="1838958"/>
            <a:ext cx="2078967" cy="484748"/>
          </a:xfrm>
          <a:prstGeom prst="rect">
            <a:avLst/>
          </a:prstGeom>
          <a:noFill/>
        </p:spPr>
        <p:txBody>
          <a:bodyPr wrap="none" lIns="68580" tIns="34290" rIns="68580" bIns="34290" rtlCol="0">
            <a:spAutoFit/>
          </a:bodyPr>
          <a:lstStyle/>
          <a:p>
            <a:r>
              <a:rPr lang="en-US" altLang="zh-CN" sz="2700" b="1" dirty="0">
                <a:solidFill>
                  <a:srgbClr val="0000FF"/>
                </a:solidFill>
              </a:rPr>
              <a:t>10</a:t>
            </a:r>
            <a:r>
              <a:rPr lang="en-US" altLang="zh-CN" sz="2700" b="1" baseline="30000" dirty="0">
                <a:solidFill>
                  <a:srgbClr val="0000FF"/>
                </a:solidFill>
              </a:rPr>
              <a:t>37-38 </a:t>
            </a:r>
            <a:r>
              <a:rPr lang="en-US" altLang="zh-CN" sz="2700" b="1" dirty="0">
                <a:solidFill>
                  <a:srgbClr val="0000FF"/>
                </a:solidFill>
              </a:rPr>
              <a:t>erg/s</a:t>
            </a:r>
            <a:endParaRPr lang="zh-CN" altLang="en-US" sz="2700" b="1" dirty="0">
              <a:solidFill>
                <a:srgbClr val="0000FF"/>
              </a:solidFill>
            </a:endParaRPr>
          </a:p>
        </p:txBody>
      </p:sp>
      <mc:AlternateContent xmlns:mc="http://schemas.openxmlformats.org/markup-compatibility/2006" xmlns:a14="http://schemas.microsoft.com/office/drawing/2010/main">
        <mc:Choice Requires="a14">
          <p:sp>
            <p:nvSpPr>
              <p:cNvPr id="14" name="文本框 13"/>
              <p:cNvSpPr txBox="1"/>
              <p:nvPr/>
            </p:nvSpPr>
            <p:spPr>
              <a:xfrm>
                <a:off x="5968490" y="1467799"/>
                <a:ext cx="770452" cy="61353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100" i="1">
                              <a:solidFill>
                                <a:srgbClr val="FF0000"/>
                              </a:solidFill>
                              <a:latin typeface="Cambria Math" panose="02040503050406030204" pitchFamily="18" charset="0"/>
                            </a:rPr>
                          </m:ctrlPr>
                        </m:sSupPr>
                        <m:e>
                          <m:r>
                            <a:rPr lang="en-US" altLang="zh-CN" sz="2100" i="1">
                              <a:solidFill>
                                <a:srgbClr val="FF0000"/>
                              </a:solidFill>
                              <a:latin typeface="Cambria Math" panose="02040503050406030204" pitchFamily="18" charset="0"/>
                            </a:rPr>
                            <m:t>𝐸</m:t>
                          </m:r>
                        </m:e>
                        <m:sup>
                          <m:r>
                            <a:rPr lang="en-US" altLang="zh-CN" sz="2100" i="1">
                              <a:solidFill>
                                <a:srgbClr val="FF0000"/>
                              </a:solidFill>
                              <a:latin typeface="Cambria Math" panose="02040503050406030204" pitchFamily="18" charset="0"/>
                            </a:rPr>
                            <m:t>2</m:t>
                          </m:r>
                        </m:sup>
                      </m:sSup>
                      <m:f>
                        <m:fPr>
                          <m:ctrlPr>
                            <a:rPr lang="en-US" altLang="zh-CN" sz="2100" i="1">
                              <a:solidFill>
                                <a:srgbClr val="FF0000"/>
                              </a:solidFill>
                              <a:latin typeface="Cambria Math" panose="02040503050406030204" pitchFamily="18" charset="0"/>
                            </a:rPr>
                          </m:ctrlPr>
                        </m:fPr>
                        <m:num>
                          <m:r>
                            <a:rPr lang="en-US" altLang="zh-CN" sz="2100" i="1">
                              <a:solidFill>
                                <a:srgbClr val="FF0000"/>
                              </a:solidFill>
                              <a:latin typeface="Cambria Math" panose="02040503050406030204" pitchFamily="18" charset="0"/>
                            </a:rPr>
                            <m:t>𝑑𝑁</m:t>
                          </m:r>
                        </m:num>
                        <m:den>
                          <m:r>
                            <a:rPr lang="en-US" altLang="zh-CN" sz="2100" i="1">
                              <a:solidFill>
                                <a:srgbClr val="FF0000"/>
                              </a:solidFill>
                              <a:latin typeface="Cambria Math" panose="02040503050406030204" pitchFamily="18" charset="0"/>
                            </a:rPr>
                            <m:t>𝑑𝐸</m:t>
                          </m:r>
                        </m:den>
                      </m:f>
                    </m:oMath>
                  </m:oMathPara>
                </a14:m>
                <a:endParaRPr lang="zh-CN" altLang="en-US" sz="2100" dirty="0">
                  <a:solidFill>
                    <a:srgbClr val="FF0000"/>
                  </a:solidFill>
                </a:endParaRPr>
              </a:p>
            </p:txBody>
          </p:sp>
        </mc:Choice>
        <mc:Fallback xmlns="">
          <p:sp>
            <p:nvSpPr>
              <p:cNvPr id="14" name="文本框 13"/>
              <p:cNvSpPr txBox="1">
                <a:spLocks noRot="1" noChangeAspect="1" noMove="1" noResize="1" noEditPoints="1" noAdjustHandles="1" noChangeArrowheads="1" noChangeShapeType="1" noTextEdit="1"/>
              </p:cNvSpPr>
              <p:nvPr/>
            </p:nvSpPr>
            <p:spPr>
              <a:xfrm>
                <a:off x="5968490" y="1467799"/>
                <a:ext cx="770452" cy="613533"/>
              </a:xfrm>
              <a:prstGeom prst="rect">
                <a:avLst/>
              </a:prstGeom>
              <a:blipFill rotWithShape="0">
                <a:blip r:embed="rId4"/>
                <a:stretch>
                  <a:fillRect/>
                </a:stretch>
              </a:blipFill>
            </p:spPr>
            <p:txBody>
              <a:bodyPr/>
              <a:lstStyle/>
              <a:p>
                <a:r>
                  <a:rPr lang="zh-CN" altLang="en-US">
                    <a:noFill/>
                  </a:rPr>
                  <a:t> </a:t>
                </a:r>
              </a:p>
            </p:txBody>
          </p:sp>
        </mc:Fallback>
      </mc:AlternateContent>
      <p:grpSp>
        <p:nvGrpSpPr>
          <p:cNvPr id="12" name="组合 11"/>
          <p:cNvGrpSpPr/>
          <p:nvPr/>
        </p:nvGrpSpPr>
        <p:grpSpPr>
          <a:xfrm>
            <a:off x="5816058" y="2176212"/>
            <a:ext cx="5572163" cy="4066615"/>
            <a:chOff x="1499697" y="2032087"/>
            <a:chExt cx="5572163" cy="4066615"/>
          </a:xfrm>
        </p:grpSpPr>
        <p:pic>
          <p:nvPicPr>
            <p:cNvPr id="15" name="内容占位符 11"/>
            <p:cNvPicPr>
              <a:picLocks noChangeAspect="1"/>
            </p:cNvPicPr>
            <p:nvPr/>
          </p:nvPicPr>
          <p:blipFill>
            <a:blip r:embed="rId5">
              <a:extLst>
                <a:ext uri="{28A0092B-C50C-407E-A947-70E740481C1C}">
                  <a14:useLocalDpi xmlns:a14="http://schemas.microsoft.com/office/drawing/2010/main" val="0"/>
                </a:ext>
              </a:extLst>
            </a:blip>
            <a:srcRect r="5359"/>
            <a:stretch>
              <a:fillRect/>
            </a:stretch>
          </p:blipFill>
          <p:spPr>
            <a:xfrm>
              <a:off x="1499697" y="2032087"/>
              <a:ext cx="5242603" cy="4066615"/>
            </a:xfrm>
            <a:prstGeom prst="rect">
              <a:avLst/>
            </a:prstGeom>
          </p:spPr>
        </p:pic>
        <p:sp>
          <p:nvSpPr>
            <p:cNvPr id="9" name="矩形 8"/>
            <p:cNvSpPr/>
            <p:nvPr/>
          </p:nvSpPr>
          <p:spPr>
            <a:xfrm>
              <a:off x="5143034" y="5087936"/>
              <a:ext cx="1928826" cy="369332"/>
            </a:xfrm>
            <a:prstGeom prst="rect">
              <a:avLst/>
            </a:prstGeom>
          </p:spPr>
          <p:txBody>
            <a:bodyPr wrap="square">
              <a:spAutoFit/>
            </a:bodyPr>
            <a:lstStyle/>
            <a:p>
              <a:r>
                <a:rPr lang="en-US" altLang="zh-CN" b="1" dirty="0">
                  <a:solidFill>
                    <a:srgbClr val="FF0000"/>
                  </a:solidFill>
                </a:rPr>
                <a:t>LHAASO  1 yr</a:t>
              </a:r>
              <a:endParaRPr lang="zh-CN" altLang="en-US" b="1" dirty="0">
                <a:solidFill>
                  <a:srgbClr val="FF0000"/>
                </a:solidFill>
              </a:endParaRPr>
            </a:p>
          </p:txBody>
        </p:sp>
        <p:sp>
          <p:nvSpPr>
            <p:cNvPr id="6" name="文本框 5"/>
            <p:cNvSpPr txBox="1"/>
            <p:nvPr/>
          </p:nvSpPr>
          <p:spPr>
            <a:xfrm>
              <a:off x="5030157" y="2813684"/>
              <a:ext cx="1590885" cy="346249"/>
            </a:xfrm>
            <a:prstGeom prst="rect">
              <a:avLst/>
            </a:prstGeom>
            <a:noFill/>
          </p:spPr>
          <p:txBody>
            <a:bodyPr wrap="none" lIns="68580" tIns="34290" rIns="68580" bIns="34290" rtlCol="0">
              <a:spAutoFit/>
            </a:bodyPr>
            <a:lstStyle/>
            <a:p>
              <a:r>
                <a:rPr lang="en-US" altLang="zh-CN" b="1" dirty="0">
                  <a:solidFill>
                    <a:srgbClr val="0000FF"/>
                  </a:solidFill>
                </a:rPr>
                <a:t>HAWC</a:t>
              </a:r>
              <a:r>
                <a:rPr lang="zh-CN" altLang="en-US" b="1" dirty="0">
                  <a:solidFill>
                    <a:srgbClr val="0000FF"/>
                  </a:solidFill>
                </a:rPr>
                <a:t>（</a:t>
              </a:r>
              <a:r>
                <a:rPr lang="en-US" altLang="zh-CN" b="1" dirty="0">
                  <a:solidFill>
                    <a:srgbClr val="0000FF"/>
                  </a:solidFill>
                </a:rPr>
                <a:t>2016</a:t>
              </a:r>
              <a:r>
                <a:rPr lang="zh-CN" altLang="en-US" b="1" dirty="0">
                  <a:solidFill>
                    <a:srgbClr val="0000FF"/>
                  </a:solidFill>
                </a:rPr>
                <a:t>）</a:t>
              </a:r>
            </a:p>
          </p:txBody>
        </p:sp>
        <p:sp>
          <p:nvSpPr>
            <p:cNvPr id="4" name="文本框 3"/>
            <p:cNvSpPr txBox="1"/>
            <p:nvPr/>
          </p:nvSpPr>
          <p:spPr>
            <a:xfrm>
              <a:off x="2398923" y="2516835"/>
              <a:ext cx="2250231" cy="346249"/>
            </a:xfrm>
            <a:prstGeom prst="rect">
              <a:avLst/>
            </a:prstGeom>
            <a:noFill/>
          </p:spPr>
          <p:txBody>
            <a:bodyPr wrap="none" lIns="68580" tIns="34290" rIns="68580" bIns="34290" rtlCol="0">
              <a:spAutoFit/>
            </a:bodyPr>
            <a:lstStyle/>
            <a:p>
              <a:r>
                <a:rPr lang="en-US" altLang="zh-CN" b="1" dirty="0">
                  <a:solidFill>
                    <a:srgbClr val="0000FF"/>
                  </a:solidFill>
                </a:rPr>
                <a:t>Fermi-LAT（2014）</a:t>
              </a:r>
              <a:endParaRPr lang="zh-CN" altLang="en-US" b="1" dirty="0">
                <a:solidFill>
                  <a:srgbClr val="0000FF"/>
                </a:solidFill>
              </a:endParaRPr>
            </a:p>
          </p:txBody>
        </p:sp>
      </p:grpSp>
    </p:spTree>
    <p:extLst>
      <p:ext uri="{BB962C8B-B14F-4D97-AF65-F5344CB8AC3E}">
        <p14:creationId xmlns:p14="http://schemas.microsoft.com/office/powerpoint/2010/main" val="2019942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412110" y="127318"/>
            <a:ext cx="3581401" cy="1143000"/>
          </a:xfrm>
        </p:spPr>
        <p:txBody>
          <a:bodyPr/>
          <a:lstStyle/>
          <a:p>
            <a:r>
              <a:rPr lang="zh-CN" altLang="en-US" b="1" dirty="0"/>
              <a:t>中微子振荡</a:t>
            </a:r>
          </a:p>
        </p:txBody>
      </p:sp>
      <p:sp>
        <p:nvSpPr>
          <p:cNvPr id="19460" name="Rectangle 4"/>
          <p:cNvSpPr>
            <a:spLocks noGrp="1" noChangeArrowheads="1"/>
          </p:cNvSpPr>
          <p:nvPr>
            <p:ph type="body" sz="half" idx="2"/>
          </p:nvPr>
        </p:nvSpPr>
        <p:spPr>
          <a:xfrm>
            <a:off x="445477" y="1134319"/>
            <a:ext cx="4890452" cy="5359079"/>
          </a:xfrm>
        </p:spPr>
        <p:txBody>
          <a:bodyPr/>
          <a:lstStyle/>
          <a:p>
            <a:pPr>
              <a:lnSpc>
                <a:spcPct val="90000"/>
              </a:lnSpc>
            </a:pPr>
            <a:r>
              <a:rPr lang="zh-CN" altLang="en-US" sz="2800" b="1" dirty="0" smtClean="0">
                <a:solidFill>
                  <a:srgbClr val="D60093"/>
                </a:solidFill>
              </a:rPr>
              <a:t>当</a:t>
            </a:r>
            <a:r>
              <a:rPr lang="zh-CN" altLang="en-US" sz="2800" b="1" dirty="0">
                <a:solidFill>
                  <a:srgbClr val="D60093"/>
                </a:solidFill>
              </a:rPr>
              <a:t>质量本征态和味道本征态不</a:t>
            </a:r>
            <a:r>
              <a:rPr lang="zh-CN" altLang="en-US" sz="2800" b="1" dirty="0" smtClean="0">
                <a:solidFill>
                  <a:srgbClr val="D60093"/>
                </a:solidFill>
              </a:rPr>
              <a:t>同时</a:t>
            </a:r>
            <a:r>
              <a:rPr lang="zh-CN" altLang="en-US" sz="2800" b="1" dirty="0">
                <a:solidFill>
                  <a:srgbClr val="D60093"/>
                </a:solidFill>
              </a:rPr>
              <a:t>，</a:t>
            </a:r>
            <a:r>
              <a:rPr lang="zh-CN" altLang="en-US" sz="2800" b="1" dirty="0" smtClean="0">
                <a:solidFill>
                  <a:srgbClr val="D60093"/>
                </a:solidFill>
              </a:rPr>
              <a:t>将</a:t>
            </a:r>
            <a:r>
              <a:rPr lang="zh-CN" altLang="en-US" sz="2800" b="1" dirty="0">
                <a:solidFill>
                  <a:srgbClr val="D60093"/>
                </a:solidFill>
              </a:rPr>
              <a:t>发生味道之间的</a:t>
            </a:r>
            <a:r>
              <a:rPr lang="zh-CN" altLang="en-US" sz="2800" b="1" dirty="0" smtClean="0">
                <a:solidFill>
                  <a:srgbClr val="D60093"/>
                </a:solidFill>
              </a:rPr>
              <a:t>振荡</a:t>
            </a:r>
            <a:r>
              <a:rPr lang="zh-CN" altLang="en-US" sz="2800" b="1" dirty="0">
                <a:solidFill>
                  <a:srgbClr val="D60093"/>
                </a:solidFill>
              </a:rPr>
              <a:t>。</a:t>
            </a:r>
            <a:r>
              <a:rPr lang="en-US" altLang="zh-CN" sz="2800" b="1" dirty="0" smtClean="0">
                <a:solidFill>
                  <a:srgbClr val="D60093"/>
                </a:solidFill>
              </a:rPr>
              <a:t> </a:t>
            </a:r>
            <a:r>
              <a:rPr lang="zh-CN" altLang="en-US" sz="2800" b="1" dirty="0">
                <a:solidFill>
                  <a:srgbClr val="D60093"/>
                </a:solidFill>
              </a:rPr>
              <a:t>由此可得到中微子的质量</a:t>
            </a:r>
            <a:r>
              <a:rPr lang="zh-CN" altLang="en-US" sz="2800" b="1" dirty="0" smtClean="0">
                <a:solidFill>
                  <a:srgbClr val="D60093"/>
                </a:solidFill>
              </a:rPr>
              <a:t>信息。</a:t>
            </a:r>
            <a:endParaRPr lang="en-US" altLang="zh-CN" sz="2800" b="1" dirty="0" smtClean="0">
              <a:solidFill>
                <a:srgbClr val="D60093"/>
              </a:solidFill>
            </a:endParaRPr>
          </a:p>
          <a:p>
            <a:pPr>
              <a:lnSpc>
                <a:spcPct val="90000"/>
              </a:lnSpc>
            </a:pPr>
            <a:endParaRPr lang="en-US" altLang="zh-CN" sz="2800" b="1" dirty="0">
              <a:solidFill>
                <a:srgbClr val="D60093"/>
              </a:solidFill>
            </a:endParaRPr>
          </a:p>
          <a:p>
            <a:pPr>
              <a:lnSpc>
                <a:spcPct val="90000"/>
              </a:lnSpc>
            </a:pPr>
            <a:endParaRPr lang="en-US" altLang="zh-CN" sz="2800" b="1" dirty="0" smtClean="0">
              <a:solidFill>
                <a:srgbClr val="D60093"/>
              </a:solidFill>
            </a:endParaRPr>
          </a:p>
          <a:p>
            <a:pPr>
              <a:lnSpc>
                <a:spcPct val="90000"/>
              </a:lnSpc>
            </a:pPr>
            <a:endParaRPr lang="en-US" altLang="zh-CN" sz="2800" b="1" dirty="0">
              <a:solidFill>
                <a:srgbClr val="D60093"/>
              </a:solidFill>
            </a:endParaRPr>
          </a:p>
          <a:p>
            <a:pPr>
              <a:lnSpc>
                <a:spcPct val="90000"/>
              </a:lnSpc>
            </a:pPr>
            <a:r>
              <a:rPr lang="zh-CN" altLang="en-US" sz="2800" b="1" dirty="0" smtClean="0">
                <a:solidFill>
                  <a:srgbClr val="FF0000"/>
                </a:solidFill>
              </a:rPr>
              <a:t>首先在</a:t>
            </a:r>
            <a:r>
              <a:rPr lang="zh-CN" altLang="en-US" sz="2800" b="1" dirty="0">
                <a:solidFill>
                  <a:srgbClr val="FF0000"/>
                </a:solidFill>
              </a:rPr>
              <a:t>宇宙线实验</a:t>
            </a:r>
            <a:r>
              <a:rPr lang="zh-CN" altLang="en-US" sz="2800" b="1" dirty="0" smtClean="0">
                <a:solidFill>
                  <a:srgbClr val="FF0000"/>
                </a:solidFill>
              </a:rPr>
              <a:t>中测出</a:t>
            </a:r>
            <a:r>
              <a:rPr lang="el-GR" altLang="zh-CN" sz="2800" b="1" dirty="0" smtClean="0">
                <a:solidFill>
                  <a:srgbClr val="FF0000"/>
                </a:solidFill>
                <a:latin typeface="Times New Roman" panose="02020603050405020304" pitchFamily="18" charset="0"/>
                <a:cs typeface="Times New Roman" panose="02020603050405020304" pitchFamily="18" charset="0"/>
              </a:rPr>
              <a:t>μ</a:t>
            </a:r>
            <a:r>
              <a:rPr lang="zh-CN" altLang="en-US" sz="2800" b="1" dirty="0" smtClean="0">
                <a:solidFill>
                  <a:srgbClr val="FF0000"/>
                </a:solidFill>
                <a:latin typeface="Times New Roman" panose="02020603050405020304" pitchFamily="18" charset="0"/>
                <a:cs typeface="Times New Roman" panose="02020603050405020304" pitchFamily="18" charset="0"/>
              </a:rPr>
              <a:t>中微子到</a:t>
            </a:r>
            <a:r>
              <a:rPr lang="el-GR" altLang="zh-CN" sz="2800" b="1" dirty="0" smtClean="0">
                <a:solidFill>
                  <a:srgbClr val="FF0000"/>
                </a:solidFill>
                <a:latin typeface="Times New Roman" panose="02020603050405020304" pitchFamily="18" charset="0"/>
                <a:cs typeface="Times New Roman" panose="02020603050405020304" pitchFamily="18" charset="0"/>
              </a:rPr>
              <a:t>τ</a:t>
            </a:r>
            <a:r>
              <a:rPr lang="zh-CN" altLang="en-US" sz="2800" b="1" dirty="0" smtClean="0">
                <a:solidFill>
                  <a:srgbClr val="FF0000"/>
                </a:solidFill>
                <a:latin typeface="Times New Roman" panose="02020603050405020304" pitchFamily="18" charset="0"/>
                <a:cs typeface="Times New Roman" panose="02020603050405020304" pitchFamily="18" charset="0"/>
              </a:rPr>
              <a:t>中微子的振荡</a:t>
            </a:r>
            <a:r>
              <a:rPr lang="zh-CN" altLang="en-US" sz="2800" b="1" dirty="0" smtClean="0">
                <a:solidFill>
                  <a:srgbClr val="FF0000"/>
                </a:solidFill>
              </a:rPr>
              <a:t>。</a:t>
            </a:r>
            <a:endParaRPr lang="en-US" altLang="zh-CN" sz="2800" b="1" dirty="0" smtClean="0">
              <a:solidFill>
                <a:srgbClr val="FF0000"/>
              </a:solidFill>
            </a:endParaRPr>
          </a:p>
          <a:p>
            <a:pPr>
              <a:lnSpc>
                <a:spcPct val="90000"/>
              </a:lnSpc>
            </a:pPr>
            <a:r>
              <a:rPr lang="en-US" altLang="zh-CN" sz="2800" b="1" dirty="0" smtClean="0">
                <a:solidFill>
                  <a:srgbClr val="0000CC"/>
                </a:solidFill>
              </a:rPr>
              <a:t>2015</a:t>
            </a:r>
            <a:r>
              <a:rPr lang="zh-CN" altLang="en-US" sz="2800" b="1" dirty="0">
                <a:solidFill>
                  <a:srgbClr val="0000CC"/>
                </a:solidFill>
              </a:rPr>
              <a:t>年，梶田隆</a:t>
            </a:r>
            <a:r>
              <a:rPr lang="zh-CN" altLang="en-US" sz="2800" b="1" dirty="0" smtClean="0">
                <a:solidFill>
                  <a:srgbClr val="0000CC"/>
                </a:solidFill>
              </a:rPr>
              <a:t>章获诺奖</a:t>
            </a:r>
            <a:endParaRPr lang="en-US" altLang="zh-CN" sz="2800" b="1" dirty="0">
              <a:solidFill>
                <a:srgbClr val="0000CC"/>
              </a:solidFill>
            </a:endParaRPr>
          </a:p>
          <a:p>
            <a:pPr>
              <a:lnSpc>
                <a:spcPct val="90000"/>
              </a:lnSpc>
              <a:buFontTx/>
              <a:buNone/>
            </a:pPr>
            <a:endParaRPr lang="en-US" altLang="zh-CN" sz="2400" dirty="0">
              <a:solidFill>
                <a:srgbClr val="FF0000"/>
              </a:solidFill>
            </a:endParaRPr>
          </a:p>
        </p:txBody>
      </p:sp>
      <p:pic>
        <p:nvPicPr>
          <p:cNvPr id="19461" name="Picture 5" descr="C:\Documents and Settings\Administrator.HUHB\My Documents\beishida\neutrin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3751" y="0"/>
            <a:ext cx="5335929" cy="6901292"/>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191001" y="2928717"/>
            <a:ext cx="6441448" cy="885141"/>
          </a:xfrm>
          <a:prstGeom prst="rect">
            <a:avLst/>
          </a:prstGeom>
        </p:spPr>
      </p:pic>
    </p:spTree>
    <p:extLst>
      <p:ext uri="{BB962C8B-B14F-4D97-AF65-F5344CB8AC3E}">
        <p14:creationId xmlns:p14="http://schemas.microsoft.com/office/powerpoint/2010/main" val="15419754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726982" y="357167"/>
            <a:ext cx="7941018" cy="920735"/>
          </a:xfrm>
        </p:spPr>
        <p:txBody>
          <a:bodyPr>
            <a:normAutofit/>
          </a:bodyPr>
          <a:lstStyle/>
          <a:p>
            <a:pPr algn="ctr"/>
            <a:r>
              <a:rPr lang="en-US" altLang="zh-CN" sz="4100" b="1" dirty="0"/>
              <a:t>What LHAASO Can Do at G.C.?</a:t>
            </a:r>
            <a:endParaRPr lang="zh-CN" altLang="en-US" sz="2100" dirty="0">
              <a:solidFill>
                <a:srgbClr val="FF0000"/>
              </a:solidFill>
            </a:endParaRPr>
          </a:p>
        </p:txBody>
      </p:sp>
      <p:pic>
        <p:nvPicPr>
          <p:cNvPr id="2" name="内容占位符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408635" y="1600200"/>
            <a:ext cx="7374729" cy="4525963"/>
          </a:xfrm>
          <a:ln w="31750">
            <a:solidFill>
              <a:srgbClr val="00B050"/>
            </a:solidFill>
          </a:ln>
        </p:spPr>
      </p:pic>
      <mc:AlternateContent xmlns:mc="http://schemas.openxmlformats.org/markup-compatibility/2006" xmlns:a14="http://schemas.microsoft.com/office/drawing/2010/main">
        <mc:Choice Requires="a14">
          <p:sp>
            <p:nvSpPr>
              <p:cNvPr id="9" name="文本框 8"/>
              <p:cNvSpPr txBox="1"/>
              <p:nvPr/>
            </p:nvSpPr>
            <p:spPr>
              <a:xfrm>
                <a:off x="5325550" y="1470775"/>
                <a:ext cx="768864" cy="613566"/>
              </a:xfrm>
              <a:prstGeom prst="rect">
                <a:avLst/>
              </a:prstGeom>
              <a:noFill/>
            </p:spPr>
            <p:txBody>
              <a:bodyPr wrap="none" lIns="0" tIns="0" rIns="0" bIns="0" rtlCol="0">
                <a:spAutoFit/>
              </a:bodyPr>
              <a:lstStyle/>
              <a:p>
                <a:pPr defTabSz="685783"/>
                <a14:m>
                  <m:oMathPara xmlns:m="http://schemas.openxmlformats.org/officeDocument/2006/math">
                    <m:oMathParaPr>
                      <m:jc m:val="centerGroup"/>
                    </m:oMathParaPr>
                    <m:oMath xmlns:m="http://schemas.openxmlformats.org/officeDocument/2006/math">
                      <m:sSup>
                        <m:sSupPr>
                          <m:ctrlPr>
                            <a:rPr lang="en-US" altLang="zh-CN" sz="2100" i="1">
                              <a:solidFill>
                                <a:srgbClr val="FF0000"/>
                              </a:solidFill>
                              <a:latin typeface="Cambria Math" panose="02040503050406030204" pitchFamily="18" charset="0"/>
                            </a:rPr>
                          </m:ctrlPr>
                        </m:sSupPr>
                        <m:e>
                          <m:r>
                            <a:rPr lang="en-US" altLang="zh-CN" sz="2100" i="1">
                              <a:solidFill>
                                <a:srgbClr val="FF0000"/>
                              </a:solidFill>
                              <a:latin typeface="Cambria Math" panose="02040503050406030204" pitchFamily="18" charset="0"/>
                            </a:rPr>
                            <m:t>𝐸</m:t>
                          </m:r>
                        </m:e>
                        <m:sup>
                          <m:r>
                            <a:rPr lang="en-US" altLang="zh-CN" sz="2100" i="1">
                              <a:solidFill>
                                <a:srgbClr val="FF0000"/>
                              </a:solidFill>
                              <a:latin typeface="Cambria Math" panose="02040503050406030204" pitchFamily="18" charset="0"/>
                            </a:rPr>
                            <m:t>2</m:t>
                          </m:r>
                        </m:sup>
                      </m:sSup>
                      <m:f>
                        <m:fPr>
                          <m:ctrlPr>
                            <a:rPr lang="en-US" altLang="zh-CN" sz="2100" i="1">
                              <a:solidFill>
                                <a:srgbClr val="FF0000"/>
                              </a:solidFill>
                              <a:latin typeface="Cambria Math" panose="02040503050406030204" pitchFamily="18" charset="0"/>
                            </a:rPr>
                          </m:ctrlPr>
                        </m:fPr>
                        <m:num>
                          <m:r>
                            <a:rPr lang="en-US" altLang="zh-CN" sz="2100" i="1">
                              <a:solidFill>
                                <a:srgbClr val="FF0000"/>
                              </a:solidFill>
                              <a:latin typeface="Cambria Math" panose="02040503050406030204" pitchFamily="18" charset="0"/>
                            </a:rPr>
                            <m:t>𝑑𝑁</m:t>
                          </m:r>
                        </m:num>
                        <m:den>
                          <m:r>
                            <a:rPr lang="en-US" altLang="zh-CN" sz="2100" i="1">
                              <a:solidFill>
                                <a:srgbClr val="FF0000"/>
                              </a:solidFill>
                              <a:latin typeface="Cambria Math" panose="02040503050406030204" pitchFamily="18" charset="0"/>
                            </a:rPr>
                            <m:t>𝑑𝐸</m:t>
                          </m:r>
                        </m:den>
                      </m:f>
                    </m:oMath>
                  </m:oMathPara>
                </a14:m>
                <a:endParaRPr lang="zh-CN" altLang="en-US" sz="2100" dirty="0">
                  <a:solidFill>
                    <a:srgbClr val="FF0000"/>
                  </a:solidFill>
                </a:endParaRPr>
              </a:p>
            </p:txBody>
          </p:sp>
        </mc:Choice>
        <mc:Fallback xmlns="">
          <p:sp>
            <p:nvSpPr>
              <p:cNvPr id="9" name="文本框 8"/>
              <p:cNvSpPr txBox="1">
                <a:spLocks noRot="1" noChangeAspect="1" noMove="1" noResize="1" noEditPoints="1" noAdjustHandles="1" noChangeArrowheads="1" noChangeShapeType="1" noTextEdit="1"/>
              </p:cNvSpPr>
              <p:nvPr/>
            </p:nvSpPr>
            <p:spPr>
              <a:xfrm>
                <a:off x="5068731" y="1470773"/>
                <a:ext cx="1027269" cy="818044"/>
              </a:xfrm>
              <a:prstGeom prst="rect">
                <a:avLst/>
              </a:prstGeom>
              <a:blipFill rotWithShape="0">
                <a:blip r:embed="rId4"/>
                <a:stretch>
                  <a:fillRect/>
                </a:stretch>
              </a:blipFill>
            </p:spPr>
            <p:txBody>
              <a:bodyPr/>
              <a:lstStyle/>
              <a:p>
                <a:r>
                  <a:rPr lang="zh-CN" altLang="en-US">
                    <a:noFill/>
                  </a:rPr>
                  <a:t> </a:t>
                </a:r>
              </a:p>
            </p:txBody>
          </p:sp>
        </mc:Fallback>
      </mc:AlternateContent>
      <p:sp>
        <p:nvSpPr>
          <p:cNvPr id="5" name="文本框 4"/>
          <p:cNvSpPr txBox="1"/>
          <p:nvPr/>
        </p:nvSpPr>
        <p:spPr>
          <a:xfrm>
            <a:off x="6678920" y="3429001"/>
            <a:ext cx="625810" cy="392413"/>
          </a:xfrm>
          <a:prstGeom prst="rect">
            <a:avLst/>
          </a:prstGeom>
          <a:noFill/>
        </p:spPr>
        <p:txBody>
          <a:bodyPr wrap="none" lIns="68579" tIns="34289" rIns="68579" bIns="34289" rtlCol="0">
            <a:spAutoFit/>
          </a:bodyPr>
          <a:lstStyle/>
          <a:p>
            <a:pPr defTabSz="685783"/>
            <a:r>
              <a:rPr lang="en-US" altLang="zh-CN" sz="2100" b="1" dirty="0">
                <a:solidFill>
                  <a:prstClr val="black"/>
                </a:solidFill>
              </a:rPr>
              <a:t>X10</a:t>
            </a:r>
            <a:endParaRPr lang="zh-CN" altLang="en-US" sz="2100" b="1" dirty="0">
              <a:solidFill>
                <a:prstClr val="black"/>
              </a:solidFill>
            </a:endParaRPr>
          </a:p>
        </p:txBody>
      </p:sp>
      <p:sp>
        <p:nvSpPr>
          <p:cNvPr id="10" name="文本框 9"/>
          <p:cNvSpPr txBox="1"/>
          <p:nvPr/>
        </p:nvSpPr>
        <p:spPr>
          <a:xfrm>
            <a:off x="6453190" y="4000505"/>
            <a:ext cx="465510" cy="392413"/>
          </a:xfrm>
          <a:prstGeom prst="rect">
            <a:avLst/>
          </a:prstGeom>
          <a:noFill/>
        </p:spPr>
        <p:txBody>
          <a:bodyPr wrap="none" lIns="68579" tIns="34289" rIns="68579" bIns="34289" rtlCol="0">
            <a:spAutoFit/>
          </a:bodyPr>
          <a:lstStyle/>
          <a:p>
            <a:pPr defTabSz="685783"/>
            <a:r>
              <a:rPr lang="en-US" altLang="zh-CN" sz="2100" b="1" dirty="0">
                <a:solidFill>
                  <a:srgbClr val="FF0000"/>
                </a:solidFill>
              </a:rPr>
              <a:t>X1</a:t>
            </a:r>
            <a:endParaRPr lang="zh-CN" altLang="en-US" sz="2100" b="1" dirty="0">
              <a:solidFill>
                <a:srgbClr val="FF0000"/>
              </a:solidFill>
            </a:endParaRPr>
          </a:p>
        </p:txBody>
      </p:sp>
      <p:sp>
        <p:nvSpPr>
          <p:cNvPr id="11" name="矩形 10"/>
          <p:cNvSpPr/>
          <p:nvPr/>
        </p:nvSpPr>
        <p:spPr>
          <a:xfrm>
            <a:off x="6816862" y="6323870"/>
            <a:ext cx="3500462" cy="300080"/>
          </a:xfrm>
          <a:prstGeom prst="rect">
            <a:avLst/>
          </a:prstGeom>
        </p:spPr>
        <p:txBody>
          <a:bodyPr wrap="square" lIns="68579" tIns="34289" rIns="68579" bIns="34289">
            <a:spAutoFit/>
          </a:bodyPr>
          <a:lstStyle/>
          <a:p>
            <a:pPr defTabSz="685783"/>
            <a:r>
              <a:rPr lang="en-US" altLang="zh-CN" sz="1500" b="1" dirty="0">
                <a:solidFill>
                  <a:prstClr val="black"/>
                </a:solidFill>
              </a:rPr>
              <a:t>Y. </a:t>
            </a:r>
            <a:r>
              <a:rPr lang="en-US" altLang="zh-CN" sz="1500" b="1" dirty="0" err="1">
                <a:solidFill>
                  <a:prstClr val="black"/>
                </a:solidFill>
              </a:rPr>
              <a:t>Guo</a:t>
            </a:r>
            <a:r>
              <a:rPr lang="en-US" altLang="zh-CN" sz="1500" b="1" dirty="0">
                <a:solidFill>
                  <a:prstClr val="black"/>
                </a:solidFill>
              </a:rPr>
              <a:t> et al.</a:t>
            </a:r>
            <a:r>
              <a:rPr lang="zh-CN" altLang="en-US" sz="1500" b="1" dirty="0">
                <a:solidFill>
                  <a:prstClr val="black"/>
                </a:solidFill>
              </a:rPr>
              <a:t>，</a:t>
            </a:r>
            <a:r>
              <a:rPr lang="en-US" altLang="zh-CN" sz="1500" b="1" dirty="0" err="1">
                <a:solidFill>
                  <a:prstClr val="black"/>
                </a:solidFill>
              </a:rPr>
              <a:t>astro</a:t>
            </a:r>
            <a:r>
              <a:rPr lang="en-US" altLang="zh-CN" sz="1500" b="1" dirty="0">
                <a:solidFill>
                  <a:prstClr val="black"/>
                </a:solidFill>
              </a:rPr>
              <a:t>-ph/1604.08301</a:t>
            </a:r>
            <a:endParaRPr lang="zh-CN" altLang="en-US" sz="1500" b="1" dirty="0">
              <a:solidFill>
                <a:prstClr val="black"/>
              </a:solidFill>
            </a:endParaRPr>
          </a:p>
        </p:txBody>
      </p:sp>
      <p:sp>
        <p:nvSpPr>
          <p:cNvPr id="6" name="圆角矩形 5"/>
          <p:cNvSpPr/>
          <p:nvPr/>
        </p:nvSpPr>
        <p:spPr>
          <a:xfrm>
            <a:off x="2952728" y="1214422"/>
            <a:ext cx="7000924" cy="107157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100" b="1" dirty="0">
                <a:solidFill>
                  <a:prstClr val="black"/>
                </a:solidFill>
                <a:effectLst>
                  <a:outerShdw blurRad="38100" dist="38100" dir="2700000" algn="tl">
                    <a:srgbClr val="000000">
                      <a:alpha val="43137"/>
                    </a:srgbClr>
                  </a:outerShdw>
                </a:effectLst>
              </a:rPr>
              <a:t>LHAASO is not at the right latitude. However, a observation at 100 </a:t>
            </a:r>
            <a:r>
              <a:rPr lang="en-US" altLang="zh-CN" sz="2100" b="1" dirty="0" err="1">
                <a:solidFill>
                  <a:prstClr val="black"/>
                </a:solidFill>
                <a:effectLst>
                  <a:outerShdw blurRad="38100" dist="38100" dir="2700000" algn="tl">
                    <a:srgbClr val="000000">
                      <a:alpha val="43137"/>
                    </a:srgbClr>
                  </a:outerShdw>
                </a:effectLst>
              </a:rPr>
              <a:t>TeV</a:t>
            </a:r>
            <a:r>
              <a:rPr lang="en-US" altLang="zh-CN" sz="2100" b="1" dirty="0">
                <a:solidFill>
                  <a:prstClr val="black"/>
                </a:solidFill>
                <a:effectLst>
                  <a:outerShdw blurRad="38100" dist="38100" dir="2700000" algn="tl">
                    <a:srgbClr val="000000">
                      <a:alpha val="43137"/>
                    </a:srgbClr>
                  </a:outerShdw>
                </a:effectLst>
              </a:rPr>
              <a:t> could be very crucial for the radiation mechanism and acceleration models.</a:t>
            </a:r>
            <a:endParaRPr lang="zh-CN" altLang="en-US" sz="2100" b="1" dirty="0">
              <a:solidFill>
                <a:prstClr val="black"/>
              </a:solidFill>
              <a:effectLst>
                <a:outerShdw blurRad="38100" dist="38100" dir="2700000" algn="tl">
                  <a:srgbClr val="000000">
                    <a:alpha val="43137"/>
                  </a:srgbClr>
                </a:outerShdw>
              </a:effectLst>
            </a:endParaRPr>
          </a:p>
        </p:txBody>
      </p:sp>
      <p:sp>
        <p:nvSpPr>
          <p:cNvPr id="12" name="任意多边形 11"/>
          <p:cNvSpPr/>
          <p:nvPr/>
        </p:nvSpPr>
        <p:spPr>
          <a:xfrm>
            <a:off x="6034293" y="4516908"/>
            <a:ext cx="1565139" cy="758260"/>
          </a:xfrm>
          <a:custGeom>
            <a:avLst/>
            <a:gdLst>
              <a:gd name="connsiteX0" fmla="*/ 0 w 1565139"/>
              <a:gd name="connsiteY0" fmla="*/ 224393 h 758260"/>
              <a:gd name="connsiteX1" fmla="*/ 78537 w 1565139"/>
              <a:gd name="connsiteY1" fmla="*/ 336589 h 758260"/>
              <a:gd name="connsiteX2" fmla="*/ 129026 w 1565139"/>
              <a:gd name="connsiteY2" fmla="*/ 403907 h 758260"/>
              <a:gd name="connsiteX3" fmla="*/ 185124 w 1565139"/>
              <a:gd name="connsiteY3" fmla="*/ 471224 h 758260"/>
              <a:gd name="connsiteX4" fmla="*/ 274881 w 1565139"/>
              <a:gd name="connsiteY4" fmla="*/ 560982 h 758260"/>
              <a:gd name="connsiteX5" fmla="*/ 347809 w 1565139"/>
              <a:gd name="connsiteY5" fmla="*/ 622689 h 758260"/>
              <a:gd name="connsiteX6" fmla="*/ 437566 w 1565139"/>
              <a:gd name="connsiteY6" fmla="*/ 695617 h 758260"/>
              <a:gd name="connsiteX7" fmla="*/ 532933 w 1565139"/>
              <a:gd name="connsiteY7" fmla="*/ 734886 h 758260"/>
              <a:gd name="connsiteX8" fmla="*/ 589031 w 1565139"/>
              <a:gd name="connsiteY8" fmla="*/ 751715 h 758260"/>
              <a:gd name="connsiteX9" fmla="*/ 706837 w 1565139"/>
              <a:gd name="connsiteY9" fmla="*/ 746105 h 758260"/>
              <a:gd name="connsiteX10" fmla="*/ 841472 w 1565139"/>
              <a:gd name="connsiteY10" fmla="*/ 678788 h 758260"/>
              <a:gd name="connsiteX11" fmla="*/ 959279 w 1565139"/>
              <a:gd name="connsiteY11" fmla="*/ 555372 h 758260"/>
              <a:gd name="connsiteX12" fmla="*/ 1009767 w 1565139"/>
              <a:gd name="connsiteY12" fmla="*/ 504883 h 758260"/>
              <a:gd name="connsiteX13" fmla="*/ 1099524 w 1565139"/>
              <a:gd name="connsiteY13" fmla="*/ 420736 h 758260"/>
              <a:gd name="connsiteX14" fmla="*/ 1172452 w 1565139"/>
              <a:gd name="connsiteY14" fmla="*/ 353418 h 758260"/>
              <a:gd name="connsiteX15" fmla="*/ 1290258 w 1565139"/>
              <a:gd name="connsiteY15" fmla="*/ 252442 h 758260"/>
              <a:gd name="connsiteX16" fmla="*/ 1441723 w 1565139"/>
              <a:gd name="connsiteY16" fmla="*/ 112196 h 758260"/>
              <a:gd name="connsiteX17" fmla="*/ 1531480 w 1565139"/>
              <a:gd name="connsiteY17" fmla="*/ 33659 h 758260"/>
              <a:gd name="connsiteX18" fmla="*/ 1565139 w 1565139"/>
              <a:gd name="connsiteY18" fmla="*/ 0 h 758260"/>
              <a:gd name="connsiteX19" fmla="*/ 1565139 w 1565139"/>
              <a:gd name="connsiteY19" fmla="*/ 0 h 758260"/>
              <a:gd name="connsiteX20" fmla="*/ 1559529 w 1565139"/>
              <a:gd name="connsiteY20" fmla="*/ 16829 h 75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65139" h="758260">
                <a:moveTo>
                  <a:pt x="0" y="224393"/>
                </a:moveTo>
                <a:cubicBezTo>
                  <a:pt x="28516" y="265531"/>
                  <a:pt x="57033" y="306670"/>
                  <a:pt x="78537" y="336589"/>
                </a:cubicBezTo>
                <a:cubicBezTo>
                  <a:pt x="100041" y="366508"/>
                  <a:pt x="111262" y="381468"/>
                  <a:pt x="129026" y="403907"/>
                </a:cubicBezTo>
                <a:cubicBezTo>
                  <a:pt x="146790" y="426346"/>
                  <a:pt x="160815" y="445045"/>
                  <a:pt x="185124" y="471224"/>
                </a:cubicBezTo>
                <a:cubicBezTo>
                  <a:pt x="209433" y="497403"/>
                  <a:pt x="247767" y="535738"/>
                  <a:pt x="274881" y="560982"/>
                </a:cubicBezTo>
                <a:cubicBezTo>
                  <a:pt x="301995" y="586226"/>
                  <a:pt x="320695" y="600250"/>
                  <a:pt x="347809" y="622689"/>
                </a:cubicBezTo>
                <a:cubicBezTo>
                  <a:pt x="374923" y="645128"/>
                  <a:pt x="406712" y="676918"/>
                  <a:pt x="437566" y="695617"/>
                </a:cubicBezTo>
                <a:cubicBezTo>
                  <a:pt x="468420" y="714316"/>
                  <a:pt x="507689" y="725536"/>
                  <a:pt x="532933" y="734886"/>
                </a:cubicBezTo>
                <a:cubicBezTo>
                  <a:pt x="558177" y="744236"/>
                  <a:pt x="560047" y="749845"/>
                  <a:pt x="589031" y="751715"/>
                </a:cubicBezTo>
                <a:cubicBezTo>
                  <a:pt x="618015" y="753585"/>
                  <a:pt x="664763" y="758260"/>
                  <a:pt x="706837" y="746105"/>
                </a:cubicBezTo>
                <a:cubicBezTo>
                  <a:pt x="748911" y="733950"/>
                  <a:pt x="799398" y="710577"/>
                  <a:pt x="841472" y="678788"/>
                </a:cubicBezTo>
                <a:cubicBezTo>
                  <a:pt x="883546" y="646999"/>
                  <a:pt x="931230" y="584356"/>
                  <a:pt x="959279" y="555372"/>
                </a:cubicBezTo>
                <a:cubicBezTo>
                  <a:pt x="987328" y="526388"/>
                  <a:pt x="986393" y="527322"/>
                  <a:pt x="1009767" y="504883"/>
                </a:cubicBezTo>
                <a:cubicBezTo>
                  <a:pt x="1033141" y="482444"/>
                  <a:pt x="1099524" y="420736"/>
                  <a:pt x="1099524" y="420736"/>
                </a:cubicBezTo>
                <a:cubicBezTo>
                  <a:pt x="1126638" y="395492"/>
                  <a:pt x="1140663" y="381467"/>
                  <a:pt x="1172452" y="353418"/>
                </a:cubicBezTo>
                <a:cubicBezTo>
                  <a:pt x="1204241" y="325369"/>
                  <a:pt x="1245380" y="292646"/>
                  <a:pt x="1290258" y="252442"/>
                </a:cubicBezTo>
                <a:cubicBezTo>
                  <a:pt x="1335136" y="212238"/>
                  <a:pt x="1401519" y="148660"/>
                  <a:pt x="1441723" y="112196"/>
                </a:cubicBezTo>
                <a:cubicBezTo>
                  <a:pt x="1481927" y="75732"/>
                  <a:pt x="1510911" y="52358"/>
                  <a:pt x="1531480" y="33659"/>
                </a:cubicBezTo>
                <a:cubicBezTo>
                  <a:pt x="1552049" y="14960"/>
                  <a:pt x="1565139" y="0"/>
                  <a:pt x="1565139" y="0"/>
                </a:cubicBezTo>
                <a:lnTo>
                  <a:pt x="1565139" y="0"/>
                </a:lnTo>
                <a:lnTo>
                  <a:pt x="1559529" y="16829"/>
                </a:lnTo>
              </a:path>
            </a:pathLst>
          </a:custGeom>
          <a:ln w="41275">
            <a:solidFill>
              <a:srgbClr val="40F60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6" name="文本框 4"/>
          <p:cNvSpPr txBox="1"/>
          <p:nvPr/>
        </p:nvSpPr>
        <p:spPr>
          <a:xfrm>
            <a:off x="6381753" y="5310138"/>
            <a:ext cx="1193145" cy="253914"/>
          </a:xfrm>
          <a:prstGeom prst="rect">
            <a:avLst/>
          </a:prstGeom>
          <a:solidFill>
            <a:schemeClr val="bg1">
              <a:lumMod val="65000"/>
            </a:schemeClr>
          </a:solidFill>
        </p:spPr>
        <p:txBody>
          <a:bodyPr wrap="none" lIns="68579" tIns="34289" rIns="68579" bIns="34289" rtlCol="0">
            <a:spAutoFit/>
          </a:bodyPr>
          <a:lstStyle/>
          <a:p>
            <a:pPr defTabSz="685783"/>
            <a:r>
              <a:rPr lang="en-US" altLang="zh-CN" sz="1200" b="1" dirty="0">
                <a:solidFill>
                  <a:srgbClr val="40F60E"/>
                </a:solidFill>
              </a:rPr>
              <a:t>LHAASO 10 yrs</a:t>
            </a:r>
            <a:endParaRPr lang="zh-CN" altLang="en-US" sz="1200" b="1" dirty="0">
              <a:solidFill>
                <a:srgbClr val="40F60E"/>
              </a:solidFill>
            </a:endParaRPr>
          </a:p>
        </p:txBody>
      </p:sp>
    </p:spTree>
    <p:extLst>
      <p:ext uri="{BB962C8B-B14F-4D97-AF65-F5344CB8AC3E}">
        <p14:creationId xmlns:p14="http://schemas.microsoft.com/office/powerpoint/2010/main" val="67464180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4"/>
          <p:cNvSpPr txBox="1">
            <a:spLocks noChangeArrowheads="1"/>
          </p:cNvSpPr>
          <p:nvPr/>
        </p:nvSpPr>
        <p:spPr bwMode="auto">
          <a:xfrm>
            <a:off x="4091659" y="1999759"/>
            <a:ext cx="3461204" cy="369332"/>
          </a:xfrm>
          <a:prstGeom prst="rect">
            <a:avLst/>
          </a:prstGeom>
          <a:noFill/>
          <a:ln w="9525">
            <a:noFill/>
            <a:miter lim="800000"/>
            <a:headEnd/>
            <a:tailEnd/>
          </a:ln>
        </p:spPr>
        <p:txBody>
          <a:bodyPr wrap="none">
            <a:spAutoFit/>
          </a:bodyPr>
          <a:lstStyle/>
          <a:p>
            <a:pPr defTabSz="449263" fontAlgn="base">
              <a:spcBef>
                <a:spcPct val="0"/>
              </a:spcBef>
              <a:spcAft>
                <a:spcPct val="0"/>
              </a:spcAft>
            </a:pPr>
            <a:r>
              <a:rPr lang="en-US" altLang="zh-CN" b="1" dirty="0" smtClean="0">
                <a:solidFill>
                  <a:prstClr val="black"/>
                </a:solidFill>
                <a:latin typeface="黑体" pitchFamily="49" charset="-122"/>
                <a:ea typeface="黑体" pitchFamily="49" charset="-122"/>
              </a:rPr>
              <a:t>38 detectable with D11 model</a:t>
            </a:r>
            <a:endParaRPr lang="zh-CN" altLang="en-US" b="1" dirty="0">
              <a:solidFill>
                <a:prstClr val="black"/>
              </a:solidFill>
              <a:latin typeface="黑体" pitchFamily="49" charset="-122"/>
              <a:ea typeface="黑体" pitchFamily="49" charset="-122"/>
            </a:endParaRPr>
          </a:p>
        </p:txBody>
      </p:sp>
      <p:sp>
        <p:nvSpPr>
          <p:cNvPr id="18435" name="TextBox 15"/>
          <p:cNvSpPr txBox="1">
            <a:spLocks noChangeArrowheads="1"/>
          </p:cNvSpPr>
          <p:nvPr/>
        </p:nvSpPr>
        <p:spPr bwMode="auto">
          <a:xfrm>
            <a:off x="8198975" y="1974554"/>
            <a:ext cx="3110147" cy="369332"/>
          </a:xfrm>
          <a:prstGeom prst="rect">
            <a:avLst/>
          </a:prstGeom>
          <a:noFill/>
          <a:ln w="9525">
            <a:noFill/>
            <a:miter lim="800000"/>
            <a:headEnd/>
            <a:tailEnd/>
          </a:ln>
        </p:spPr>
        <p:txBody>
          <a:bodyPr wrap="none">
            <a:spAutoFit/>
          </a:bodyPr>
          <a:lstStyle/>
          <a:p>
            <a:pPr defTabSz="449263" fontAlgn="base">
              <a:spcBef>
                <a:spcPct val="0"/>
              </a:spcBef>
              <a:spcAft>
                <a:spcPct val="0"/>
              </a:spcAft>
            </a:pPr>
            <a:r>
              <a:rPr lang="en-US" altLang="zh-CN" b="1" dirty="0" smtClean="0">
                <a:solidFill>
                  <a:prstClr val="black"/>
                </a:solidFill>
                <a:latin typeface="黑体" pitchFamily="49" charset="-122"/>
                <a:ea typeface="黑体" pitchFamily="49" charset="-122"/>
              </a:rPr>
              <a:t>33 sources with K06 model</a:t>
            </a:r>
            <a:endParaRPr lang="zh-CN" altLang="en-US" b="1" dirty="0">
              <a:solidFill>
                <a:prstClr val="black"/>
              </a:solidFill>
              <a:latin typeface="黑体" pitchFamily="49" charset="-122"/>
              <a:ea typeface="黑体" pitchFamily="49" charset="-122"/>
            </a:endParaRPr>
          </a:p>
        </p:txBody>
      </p:sp>
      <p:sp>
        <p:nvSpPr>
          <p:cNvPr id="18436" name="TextBox 17"/>
          <p:cNvSpPr txBox="1">
            <a:spLocks noChangeArrowheads="1"/>
          </p:cNvSpPr>
          <p:nvPr/>
        </p:nvSpPr>
        <p:spPr bwMode="auto">
          <a:xfrm>
            <a:off x="4220177" y="4360070"/>
            <a:ext cx="2525050" cy="369332"/>
          </a:xfrm>
          <a:prstGeom prst="rect">
            <a:avLst/>
          </a:prstGeom>
          <a:noFill/>
          <a:ln w="9525">
            <a:noFill/>
            <a:miter lim="800000"/>
            <a:headEnd/>
            <a:tailEnd/>
          </a:ln>
        </p:spPr>
        <p:txBody>
          <a:bodyPr wrap="none">
            <a:spAutoFit/>
          </a:bodyPr>
          <a:lstStyle/>
          <a:p>
            <a:pPr defTabSz="449263" fontAlgn="base">
              <a:spcBef>
                <a:spcPct val="0"/>
              </a:spcBef>
              <a:spcAft>
                <a:spcPct val="0"/>
              </a:spcAft>
            </a:pPr>
            <a:r>
              <a:rPr lang="en-US" altLang="zh-CN" b="1" dirty="0" smtClean="0">
                <a:solidFill>
                  <a:prstClr val="black"/>
                </a:solidFill>
                <a:latin typeface="黑体" pitchFamily="49" charset="-122"/>
                <a:ea typeface="黑体" pitchFamily="49" charset="-122"/>
              </a:rPr>
              <a:t>39</a:t>
            </a:r>
            <a:r>
              <a:rPr lang="zh-CN" altLang="en-US" b="1" dirty="0" smtClean="0">
                <a:solidFill>
                  <a:prstClr val="black"/>
                </a:solidFill>
                <a:latin typeface="黑体" pitchFamily="49" charset="-122"/>
                <a:ea typeface="黑体" pitchFamily="49" charset="-122"/>
              </a:rPr>
              <a:t> </a:t>
            </a:r>
            <a:r>
              <a:rPr lang="en-US" altLang="zh-CN" b="1" dirty="0" smtClean="0">
                <a:solidFill>
                  <a:prstClr val="black"/>
                </a:solidFill>
                <a:latin typeface="黑体" pitchFamily="49" charset="-122"/>
                <a:ea typeface="黑体" pitchFamily="49" charset="-122"/>
              </a:rPr>
              <a:t>sources with F08 </a:t>
            </a:r>
            <a:endParaRPr lang="zh-CN" altLang="en-US" b="1" dirty="0">
              <a:solidFill>
                <a:prstClr val="black"/>
              </a:solidFill>
              <a:latin typeface="黑体" pitchFamily="49" charset="-122"/>
              <a:ea typeface="黑体" pitchFamily="49" charset="-122"/>
            </a:endParaRPr>
          </a:p>
        </p:txBody>
      </p:sp>
      <p:sp>
        <p:nvSpPr>
          <p:cNvPr id="18437" name="TextBox 19"/>
          <p:cNvSpPr txBox="1">
            <a:spLocks noChangeArrowheads="1"/>
          </p:cNvSpPr>
          <p:nvPr/>
        </p:nvSpPr>
        <p:spPr bwMode="auto">
          <a:xfrm>
            <a:off x="8379207" y="4423257"/>
            <a:ext cx="2408032" cy="369332"/>
          </a:xfrm>
          <a:prstGeom prst="rect">
            <a:avLst/>
          </a:prstGeom>
          <a:noFill/>
          <a:ln w="9525">
            <a:noFill/>
            <a:miter lim="800000"/>
            <a:headEnd/>
            <a:tailEnd/>
          </a:ln>
        </p:spPr>
        <p:txBody>
          <a:bodyPr wrap="none">
            <a:spAutoFit/>
          </a:bodyPr>
          <a:lstStyle/>
          <a:p>
            <a:pPr defTabSz="449263" fontAlgn="base">
              <a:spcBef>
                <a:spcPct val="0"/>
              </a:spcBef>
              <a:spcAft>
                <a:spcPct val="0"/>
              </a:spcAft>
            </a:pPr>
            <a:r>
              <a:rPr lang="en-US" altLang="zh-CN" b="1" dirty="0" smtClean="0">
                <a:solidFill>
                  <a:prstClr val="black"/>
                </a:solidFill>
                <a:latin typeface="黑体" pitchFamily="49" charset="-122"/>
                <a:ea typeface="黑体" pitchFamily="49" charset="-122"/>
              </a:rPr>
              <a:t>34 sources with F10</a:t>
            </a:r>
            <a:endParaRPr lang="zh-CN" altLang="en-US" b="1" dirty="0">
              <a:solidFill>
                <a:prstClr val="black"/>
              </a:solidFill>
              <a:latin typeface="黑体" pitchFamily="49" charset="-122"/>
              <a:ea typeface="黑体" pitchFamily="49" charset="-122"/>
            </a:endParaRPr>
          </a:p>
        </p:txBody>
      </p:sp>
      <p:sp>
        <p:nvSpPr>
          <p:cNvPr id="18438" name="TextBox 20"/>
          <p:cNvSpPr txBox="1">
            <a:spLocks noChangeArrowheads="1"/>
          </p:cNvSpPr>
          <p:nvPr/>
        </p:nvSpPr>
        <p:spPr bwMode="auto">
          <a:xfrm>
            <a:off x="4207172" y="6535715"/>
            <a:ext cx="3110147" cy="369332"/>
          </a:xfrm>
          <a:prstGeom prst="rect">
            <a:avLst/>
          </a:prstGeom>
          <a:noFill/>
          <a:ln w="9525">
            <a:noFill/>
            <a:miter lim="800000"/>
            <a:headEnd/>
            <a:tailEnd/>
          </a:ln>
        </p:spPr>
        <p:txBody>
          <a:bodyPr wrap="none">
            <a:spAutoFit/>
          </a:bodyPr>
          <a:lstStyle/>
          <a:p>
            <a:pPr defTabSz="449263" fontAlgn="base">
              <a:spcBef>
                <a:spcPct val="0"/>
              </a:spcBef>
              <a:spcAft>
                <a:spcPct val="0"/>
              </a:spcAft>
            </a:pPr>
            <a:r>
              <a:rPr lang="en-US" altLang="zh-CN" b="1" dirty="0" smtClean="0">
                <a:solidFill>
                  <a:prstClr val="black"/>
                </a:solidFill>
                <a:latin typeface="黑体" pitchFamily="49" charset="-122"/>
                <a:ea typeface="黑体" pitchFamily="49" charset="-122"/>
              </a:rPr>
              <a:t>40 sources with G12 model</a:t>
            </a:r>
            <a:endParaRPr lang="zh-CN" altLang="en-US" b="1" dirty="0">
              <a:solidFill>
                <a:prstClr val="black"/>
              </a:solidFill>
              <a:latin typeface="黑体" pitchFamily="49" charset="-122"/>
              <a:ea typeface="黑体" pitchFamily="49" charset="-122"/>
            </a:endParaRPr>
          </a:p>
        </p:txBody>
      </p:sp>
      <p:pic>
        <p:nvPicPr>
          <p:cNvPr id="18440" name="Picture 2"/>
          <p:cNvPicPr>
            <a:picLocks noChangeAspect="1" noChangeArrowheads="1"/>
          </p:cNvPicPr>
          <p:nvPr/>
        </p:nvPicPr>
        <p:blipFill>
          <a:blip r:embed="rId3" cstate="print"/>
          <a:srcRect/>
          <a:stretch>
            <a:fillRect/>
          </a:stretch>
        </p:blipFill>
        <p:spPr bwMode="auto">
          <a:xfrm>
            <a:off x="4161385" y="0"/>
            <a:ext cx="2708275" cy="1928812"/>
          </a:xfrm>
          <a:prstGeom prst="rect">
            <a:avLst/>
          </a:prstGeom>
          <a:noFill/>
          <a:ln w="9525">
            <a:noFill/>
            <a:miter lim="800000"/>
            <a:headEnd/>
            <a:tailEnd/>
          </a:ln>
        </p:spPr>
      </p:pic>
      <p:pic>
        <p:nvPicPr>
          <p:cNvPr id="18441" name="Picture 3"/>
          <p:cNvPicPr>
            <a:picLocks noChangeAspect="1" noChangeArrowheads="1"/>
          </p:cNvPicPr>
          <p:nvPr/>
        </p:nvPicPr>
        <p:blipFill>
          <a:blip r:embed="rId4" cstate="print"/>
          <a:srcRect/>
          <a:stretch>
            <a:fillRect/>
          </a:stretch>
        </p:blipFill>
        <p:spPr bwMode="auto">
          <a:xfrm>
            <a:off x="8198975" y="-19844"/>
            <a:ext cx="2786062" cy="1968500"/>
          </a:xfrm>
          <a:prstGeom prst="rect">
            <a:avLst/>
          </a:prstGeom>
          <a:noFill/>
          <a:ln w="9525">
            <a:noFill/>
            <a:miter lim="800000"/>
            <a:headEnd/>
            <a:tailEnd/>
          </a:ln>
        </p:spPr>
      </p:pic>
      <p:pic>
        <p:nvPicPr>
          <p:cNvPr id="18442" name="Picture 4"/>
          <p:cNvPicPr>
            <a:picLocks noChangeAspect="1" noChangeArrowheads="1"/>
          </p:cNvPicPr>
          <p:nvPr/>
        </p:nvPicPr>
        <p:blipFill>
          <a:blip r:embed="rId5" cstate="print"/>
          <a:srcRect/>
          <a:stretch>
            <a:fillRect/>
          </a:stretch>
        </p:blipFill>
        <p:spPr bwMode="auto">
          <a:xfrm>
            <a:off x="4161385" y="2353456"/>
            <a:ext cx="2819400" cy="2012950"/>
          </a:xfrm>
          <a:prstGeom prst="rect">
            <a:avLst/>
          </a:prstGeom>
          <a:noFill/>
          <a:ln w="9525">
            <a:noFill/>
            <a:miter lim="800000"/>
            <a:headEnd/>
            <a:tailEnd/>
          </a:ln>
        </p:spPr>
      </p:pic>
      <p:pic>
        <p:nvPicPr>
          <p:cNvPr id="18443" name="Picture 5"/>
          <p:cNvPicPr>
            <a:picLocks noChangeAspect="1" noChangeArrowheads="1"/>
          </p:cNvPicPr>
          <p:nvPr/>
        </p:nvPicPr>
        <p:blipFill>
          <a:blip r:embed="rId6" cstate="print"/>
          <a:srcRect/>
          <a:stretch>
            <a:fillRect/>
          </a:stretch>
        </p:blipFill>
        <p:spPr bwMode="auto">
          <a:xfrm>
            <a:off x="8243079" y="2392051"/>
            <a:ext cx="2857500" cy="2019300"/>
          </a:xfrm>
          <a:prstGeom prst="rect">
            <a:avLst/>
          </a:prstGeom>
          <a:noFill/>
          <a:ln w="9525">
            <a:noFill/>
            <a:miter lim="800000"/>
            <a:headEnd/>
            <a:tailEnd/>
          </a:ln>
        </p:spPr>
      </p:pic>
      <p:pic>
        <p:nvPicPr>
          <p:cNvPr id="18444" name="Picture 6"/>
          <p:cNvPicPr>
            <a:picLocks noChangeAspect="1" noChangeArrowheads="1"/>
          </p:cNvPicPr>
          <p:nvPr/>
        </p:nvPicPr>
        <p:blipFill>
          <a:blip r:embed="rId7" cstate="print"/>
          <a:srcRect/>
          <a:stretch>
            <a:fillRect/>
          </a:stretch>
        </p:blipFill>
        <p:spPr bwMode="auto">
          <a:xfrm>
            <a:off x="4149013" y="4696594"/>
            <a:ext cx="2720647" cy="1911212"/>
          </a:xfrm>
          <a:prstGeom prst="rect">
            <a:avLst/>
          </a:prstGeom>
          <a:noFill/>
          <a:ln w="9525">
            <a:noFill/>
            <a:miter lim="800000"/>
            <a:headEnd/>
            <a:tailEnd/>
          </a:ln>
        </p:spPr>
      </p:pic>
      <p:sp>
        <p:nvSpPr>
          <p:cNvPr id="14" name="标题 1"/>
          <p:cNvSpPr txBox="1">
            <a:spLocks/>
          </p:cNvSpPr>
          <p:nvPr/>
        </p:nvSpPr>
        <p:spPr>
          <a:xfrm>
            <a:off x="630860" y="584995"/>
            <a:ext cx="3050894" cy="43921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b="1" dirty="0" smtClean="0">
                <a:latin typeface="Times New Roman" panose="02020603050405020304" pitchFamily="18" charset="0"/>
                <a:cs typeface="Times New Roman" panose="02020603050405020304" pitchFamily="18" charset="0"/>
              </a:rPr>
              <a:t>Expected AGN observation </a:t>
            </a:r>
            <a:r>
              <a:rPr lang="en-US" altLang="zh-CN" b="1" dirty="0">
                <a:latin typeface="Times New Roman" panose="02020603050405020304" pitchFamily="18" charset="0"/>
                <a:cs typeface="Times New Roman" panose="02020603050405020304" pitchFamily="18" charset="0"/>
              </a:rPr>
              <a:t>w</a:t>
            </a:r>
            <a:r>
              <a:rPr lang="en-US" altLang="zh-CN" b="1" dirty="0" smtClean="0">
                <a:latin typeface="Times New Roman" panose="02020603050405020304" pitchFamily="18" charset="0"/>
                <a:cs typeface="Times New Roman" panose="02020603050405020304" pitchFamily="18" charset="0"/>
              </a:rPr>
              <a:t>ith</a:t>
            </a:r>
          </a:p>
          <a:p>
            <a:pPr algn="ctr"/>
            <a:r>
              <a:rPr lang="en-US" altLang="zh-CN" b="1" dirty="0" smtClean="0">
                <a:latin typeface="Times New Roman" panose="02020603050405020304" pitchFamily="18" charset="0"/>
                <a:cs typeface="Times New Roman" panose="02020603050405020304" pitchFamily="18" charset="0"/>
              </a:rPr>
              <a:t>LHAASO</a:t>
            </a:r>
            <a:endParaRPr lang="zh-CN" altLang="en-US" b="1" dirty="0">
              <a:latin typeface="Times New Roman" panose="02020603050405020304" pitchFamily="18" charset="0"/>
              <a:cs typeface="Times New Roman" panose="02020603050405020304" pitchFamily="18" charset="0"/>
            </a:endParaRPr>
          </a:p>
        </p:txBody>
      </p:sp>
      <p:sp>
        <p:nvSpPr>
          <p:cNvPr id="2" name="矩形 1"/>
          <p:cNvSpPr/>
          <p:nvPr/>
        </p:nvSpPr>
        <p:spPr>
          <a:xfrm>
            <a:off x="871517" y="4913536"/>
            <a:ext cx="2569580" cy="1477328"/>
          </a:xfrm>
          <a:prstGeom prst="rect">
            <a:avLst/>
          </a:prstGeom>
        </p:spPr>
        <p:txBody>
          <a:bodyPr wrap="square">
            <a:spAutoFit/>
          </a:bodyPr>
          <a:lstStyle/>
          <a:p>
            <a:r>
              <a:rPr lang="en-US" altLang="zh-CN" dirty="0" err="1" smtClean="0"/>
              <a:t>Y.Zhao</a:t>
            </a:r>
            <a:r>
              <a:rPr lang="en-US" altLang="zh-CN" dirty="0" smtClean="0"/>
              <a:t> et al., International </a:t>
            </a:r>
            <a:r>
              <a:rPr lang="en-US" altLang="zh-CN" dirty="0"/>
              <a:t>Journal of Modern Physics D, Volume 25, Issue 1, id. 1650006</a:t>
            </a:r>
            <a:endParaRPr lang="zh-CN" altLang="en-US" dirty="0"/>
          </a:p>
        </p:txBody>
      </p:sp>
      <p:sp>
        <p:nvSpPr>
          <p:cNvPr id="3" name="文本框 2"/>
          <p:cNvSpPr txBox="1"/>
          <p:nvPr/>
        </p:nvSpPr>
        <p:spPr>
          <a:xfrm>
            <a:off x="7635735" y="4829345"/>
            <a:ext cx="4228316" cy="1754326"/>
          </a:xfrm>
          <a:prstGeom prst="rect">
            <a:avLst/>
          </a:prstGeom>
          <a:noFill/>
          <a:ln w="38100">
            <a:solidFill>
              <a:srgbClr val="0070C0"/>
            </a:solidFill>
          </a:ln>
        </p:spPr>
        <p:txBody>
          <a:bodyPr wrap="square" rtlCol="0">
            <a:spAutoFit/>
          </a:bodyPr>
          <a:lstStyle/>
          <a:p>
            <a:pPr marL="285750" indent="-285750">
              <a:buFont typeface="Arial" panose="020B0604020202020204" pitchFamily="34" charset="0"/>
              <a:buChar char="•"/>
            </a:pPr>
            <a:r>
              <a:rPr lang="en-US" altLang="zh-CN" dirty="0" smtClean="0"/>
              <a:t>30-40 </a:t>
            </a:r>
            <a:r>
              <a:rPr lang="en-US" altLang="zh-CN" dirty="0" err="1" smtClean="0"/>
              <a:t>Blac</a:t>
            </a:r>
            <a:r>
              <a:rPr lang="en-US" altLang="zh-CN" dirty="0" smtClean="0"/>
              <a:t> objects with redshift available in Fermi 2LAC sources will be detectable by LHAASO in </a:t>
            </a:r>
            <a:r>
              <a:rPr lang="en-US" altLang="zh-CN" dirty="0" err="1" smtClean="0"/>
              <a:t>TeV</a:t>
            </a:r>
            <a:r>
              <a:rPr lang="en-US" altLang="zh-CN" dirty="0" smtClean="0"/>
              <a:t>;</a:t>
            </a:r>
          </a:p>
          <a:p>
            <a:pPr marL="285750" indent="-285750">
              <a:buFont typeface="Arial" panose="020B0604020202020204" pitchFamily="34" charset="0"/>
              <a:buChar char="•"/>
            </a:pPr>
            <a:r>
              <a:rPr lang="en-US" altLang="zh-CN" dirty="0" smtClean="0"/>
              <a:t>~100 AGNs is expected considering another half of 2LAC BL sources have no  measured redshift </a:t>
            </a:r>
            <a:endParaRPr lang="zh-CN" altLang="en-US" dirty="0"/>
          </a:p>
        </p:txBody>
      </p:sp>
    </p:spTree>
    <p:extLst>
      <p:ext uri="{BB962C8B-B14F-4D97-AF65-F5344CB8AC3E}">
        <p14:creationId xmlns:p14="http://schemas.microsoft.com/office/powerpoint/2010/main" val="3275452689"/>
      </p:ext>
    </p:extLst>
  </p:cSld>
  <p:clrMapOvr>
    <a:masterClrMapping/>
  </p:clrMapOvr>
  <p:transition spd="med">
    <p:pull dir="d"/>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b100GeV"/>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52597" y="1714488"/>
            <a:ext cx="6048661" cy="397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524232" y="285729"/>
            <a:ext cx="5783956" cy="1200329"/>
          </a:xfrm>
          <a:prstGeom prst="rect">
            <a:avLst/>
          </a:prstGeom>
        </p:spPr>
        <p:txBody>
          <a:bodyPr wrap="none">
            <a:spAutoFit/>
          </a:bodyPr>
          <a:lstStyle/>
          <a:p>
            <a:pPr algn="ctr">
              <a:spcBef>
                <a:spcPct val="0"/>
              </a:spcBef>
            </a:pPr>
            <a:r>
              <a:rPr lang="en-US" altLang="zh-CN" sz="3600" b="1" dirty="0">
                <a:solidFill>
                  <a:prstClr val="black"/>
                </a:solidFill>
                <a:latin typeface="Maiandra GD"/>
                <a:ea typeface="隶书" panose="02010509060101010101" pitchFamily="49" charset="-122"/>
              </a:rPr>
              <a:t>GRB with 100GeV photons </a:t>
            </a:r>
          </a:p>
          <a:p>
            <a:pPr algn="ctr">
              <a:spcBef>
                <a:spcPct val="0"/>
              </a:spcBef>
            </a:pPr>
            <a:r>
              <a:rPr lang="en-US" altLang="zh-CN" sz="3600" b="1" dirty="0">
                <a:solidFill>
                  <a:prstClr val="black"/>
                </a:solidFill>
                <a:latin typeface="Maiandra GD"/>
                <a:ea typeface="隶书" panose="02010509060101010101" pitchFamily="49" charset="-122"/>
              </a:rPr>
              <a:t>such as GRB090510 </a:t>
            </a:r>
            <a:endParaRPr lang="zh-CN" altLang="en-US" sz="3600" b="1" dirty="0">
              <a:solidFill>
                <a:prstClr val="black"/>
              </a:solidFill>
              <a:latin typeface="Maiandra GD"/>
              <a:ea typeface="隶书" panose="02010509060101010101" pitchFamily="49" charset="-122"/>
            </a:endParaRPr>
          </a:p>
        </p:txBody>
      </p:sp>
      <p:sp>
        <p:nvSpPr>
          <p:cNvPr id="7" name="文本框 5"/>
          <p:cNvSpPr txBox="1"/>
          <p:nvPr/>
        </p:nvSpPr>
        <p:spPr>
          <a:xfrm>
            <a:off x="8167703" y="1714488"/>
            <a:ext cx="2238681" cy="1569660"/>
          </a:xfrm>
          <a:prstGeom prst="rect">
            <a:avLst/>
          </a:prstGeom>
          <a:noFill/>
        </p:spPr>
        <p:txBody>
          <a:bodyPr wrap="square" rtlCol="0">
            <a:spAutoFit/>
          </a:bodyPr>
          <a:lstStyle/>
          <a:p>
            <a:pPr eaLnBrk="0" fontAlgn="base" hangingPunct="0">
              <a:spcBef>
                <a:spcPct val="0"/>
              </a:spcBef>
              <a:spcAft>
                <a:spcPct val="0"/>
              </a:spcAft>
            </a:pPr>
            <a:r>
              <a:rPr lang="en-US" altLang="zh-CN" sz="2400" b="1" dirty="0">
                <a:solidFill>
                  <a:srgbClr val="000000"/>
                </a:solidFill>
              </a:rPr>
              <a:t>LHAASO</a:t>
            </a:r>
            <a:r>
              <a:rPr lang="zh-CN" altLang="en-US" sz="2400" b="1" dirty="0">
                <a:solidFill>
                  <a:srgbClr val="000000"/>
                </a:solidFill>
              </a:rPr>
              <a:t>：</a:t>
            </a:r>
            <a:endParaRPr lang="en-US" altLang="zh-CN" sz="2400" b="1" dirty="0">
              <a:solidFill>
                <a:srgbClr val="000000"/>
              </a:solidFill>
            </a:endParaRPr>
          </a:p>
          <a:p>
            <a:pPr eaLnBrk="0" fontAlgn="base" hangingPunct="0">
              <a:spcBef>
                <a:spcPct val="0"/>
              </a:spcBef>
              <a:spcAft>
                <a:spcPct val="0"/>
              </a:spcAft>
            </a:pPr>
            <a:r>
              <a:rPr lang="en-US" altLang="zh-CN" sz="2400" b="1" dirty="0">
                <a:solidFill>
                  <a:srgbClr val="000000"/>
                </a:solidFill>
              </a:rPr>
              <a:t>~500</a:t>
            </a:r>
            <a:r>
              <a:rPr lang="zh-CN" altLang="en-US" sz="2400" b="1" dirty="0">
                <a:solidFill>
                  <a:srgbClr val="000000"/>
                </a:solidFill>
              </a:rPr>
              <a:t> </a:t>
            </a:r>
            <a:r>
              <a:rPr lang="en-US" altLang="zh-CN" sz="2400" b="1" dirty="0">
                <a:solidFill>
                  <a:srgbClr val="000000"/>
                </a:solidFill>
              </a:rPr>
              <a:t>photons are expected at 100GeV</a:t>
            </a:r>
            <a:endParaRPr lang="zh-CN" altLang="en-US" sz="2400" b="1" dirty="0">
              <a:solidFill>
                <a:srgbClr val="000000"/>
              </a:solidFill>
            </a:endParaRPr>
          </a:p>
        </p:txBody>
      </p:sp>
    </p:spTree>
    <p:extLst>
      <p:ext uri="{BB962C8B-B14F-4D97-AF65-F5344CB8AC3E}">
        <p14:creationId xmlns:p14="http://schemas.microsoft.com/office/powerpoint/2010/main" val="191744913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86512" y="1849777"/>
            <a:ext cx="4630992" cy="4433036"/>
            <a:chOff x="179512" y="2557847"/>
            <a:chExt cx="4385130" cy="4111513"/>
          </a:xfrm>
        </p:grpSpPr>
        <p:pic>
          <p:nvPicPr>
            <p:cNvPr id="7" name="图片 6"/>
            <p:cNvPicPr>
              <a:picLocks noChangeAspect="1"/>
            </p:cNvPicPr>
            <p:nvPr/>
          </p:nvPicPr>
          <p:blipFill>
            <a:blip r:embed="rId2"/>
            <a:stretch>
              <a:fillRect/>
            </a:stretch>
          </p:blipFill>
          <p:spPr>
            <a:xfrm>
              <a:off x="179512" y="2557847"/>
              <a:ext cx="4385130" cy="4111513"/>
            </a:xfrm>
            <a:prstGeom prst="rect">
              <a:avLst/>
            </a:prstGeom>
          </p:spPr>
        </p:pic>
        <p:sp>
          <p:nvSpPr>
            <p:cNvPr id="8" name="Shape 1095"/>
            <p:cNvSpPr/>
            <p:nvPr/>
          </p:nvSpPr>
          <p:spPr>
            <a:xfrm>
              <a:off x="1994539" y="5701104"/>
              <a:ext cx="914386" cy="361878"/>
            </a:xfrm>
            <a:prstGeom prst="rect">
              <a:avLst/>
            </a:prstGeom>
            <a:solidFill>
              <a:srgbClr val="FFFB00"/>
            </a:solid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spAutoFit/>
            </a:bodyPr>
            <a:lstStyle>
              <a:lvl1pPr algn="l">
                <a:defRPr sz="2400" b="1">
                  <a:solidFill>
                    <a:srgbClr val="FF2600"/>
                  </a:solidFill>
                  <a:latin typeface="Helvetica Neue"/>
                  <a:ea typeface="Helvetica Neue"/>
                  <a:cs typeface="Helvetica Neue"/>
                  <a:sym typeface="Helvetica Neue"/>
                </a:defRPr>
              </a:lvl1pPr>
            </a:lstStyle>
            <a:p>
              <a:pPr marL="0" marR="0" lvl="0" indent="0" algn="l" defTabSz="308063" eaLnBrk="1" fontAlgn="auto" latinLnBrk="0" hangingPunct="0">
                <a:lnSpc>
                  <a:spcPct val="100000"/>
                </a:lnSpc>
                <a:spcBef>
                  <a:spcPts val="0"/>
                </a:spcBef>
                <a:spcAft>
                  <a:spcPts val="0"/>
                </a:spcAft>
                <a:buClrTx/>
                <a:buSzTx/>
                <a:buFontTx/>
                <a:buNone/>
                <a:tabLst/>
                <a:defRPr/>
              </a:pPr>
              <a:r>
                <a:rPr kumimoji="0" sz="2000" b="1" i="0" u="none" strike="noStrike" kern="0" cap="none" spc="0" normalizeH="0" baseline="0" noProof="0" dirty="0">
                  <a:ln>
                    <a:noFill/>
                  </a:ln>
                  <a:solidFill>
                    <a:srgbClr val="FF2600"/>
                  </a:solidFill>
                  <a:effectLst/>
                  <a:uLnTx/>
                  <a:uFillTx/>
                  <a:latin typeface="Helvetica Neue"/>
                  <a:sym typeface="Helvetica Neue"/>
                </a:rPr>
                <a:t>LHAASO</a:t>
              </a:r>
            </a:p>
          </p:txBody>
        </p:sp>
        <p:sp>
          <p:nvSpPr>
            <p:cNvPr id="9" name="Shape 1092"/>
            <p:cNvSpPr/>
            <p:nvPr/>
          </p:nvSpPr>
          <p:spPr>
            <a:xfrm flipH="1" flipV="1">
              <a:off x="1144367" y="6064500"/>
              <a:ext cx="1764558" cy="20919"/>
            </a:xfrm>
            <a:prstGeom prst="line">
              <a:avLst/>
            </a:prstGeom>
            <a:noFill/>
            <a:ln w="63500" cap="flat">
              <a:solidFill>
                <a:srgbClr val="FF2600"/>
              </a:solidFill>
              <a:prstDash val="solid"/>
              <a:miter lim="400000"/>
              <a:tailEnd type="triangle" w="med" len="med"/>
            </a:ln>
            <a:effectLst/>
          </p:spPr>
          <p:txBody>
            <a:bodyPr wrap="square" lIns="26789" tIns="26789" rIns="26789" bIns="26789" numCol="1" anchor="ctr">
              <a:noAutofit/>
            </a:bodyPr>
            <a:lstStyle/>
            <a:p>
              <a:pPr marL="0" marR="0" lvl="0" indent="0" algn="ctr" defTabSz="308063" eaLnBrk="1" fontAlgn="auto" latinLnBrk="0" hangingPunct="0">
                <a:lnSpc>
                  <a:spcPct val="100000"/>
                </a:lnSpc>
                <a:spcBef>
                  <a:spcPts val="0"/>
                </a:spcBef>
                <a:spcAft>
                  <a:spcPts val="0"/>
                </a:spcAft>
                <a:buClrTx/>
                <a:buSzTx/>
                <a:buFontTx/>
                <a:buNone/>
                <a:tabLst/>
                <a:defRPr sz="2400"/>
              </a:pPr>
              <a:endParaRPr kumimoji="0" sz="1265" b="0" i="0" u="none" strike="noStrike" kern="0" cap="none" spc="0" normalizeH="0" baseline="0" noProof="0">
                <a:ln>
                  <a:noFill/>
                </a:ln>
                <a:solidFill>
                  <a:srgbClr val="000000"/>
                </a:solidFill>
                <a:effectLst/>
                <a:uLnTx/>
                <a:uFillTx/>
                <a:latin typeface="Calibri"/>
                <a:ea typeface="宋体"/>
                <a:sym typeface="Helvetica Light"/>
              </a:endParaRPr>
            </a:p>
          </p:txBody>
        </p:sp>
        <p:sp>
          <p:nvSpPr>
            <p:cNvPr id="10" name="Shape 1093"/>
            <p:cNvSpPr/>
            <p:nvPr/>
          </p:nvSpPr>
          <p:spPr>
            <a:xfrm>
              <a:off x="2646810" y="6086238"/>
              <a:ext cx="772202" cy="1"/>
            </a:xfrm>
            <a:prstGeom prst="line">
              <a:avLst/>
            </a:prstGeom>
            <a:noFill/>
            <a:ln w="63500" cap="flat">
              <a:solidFill>
                <a:srgbClr val="FF2600"/>
              </a:solidFill>
              <a:prstDash val="solid"/>
              <a:miter lim="400000"/>
              <a:tailEnd type="triangle" w="med" len="med"/>
            </a:ln>
            <a:effectLst/>
          </p:spPr>
          <p:txBody>
            <a:bodyPr wrap="square" lIns="26789" tIns="26789" rIns="26789" bIns="26789" numCol="1" anchor="ctr">
              <a:noAutofit/>
            </a:bodyPr>
            <a:lstStyle/>
            <a:p>
              <a:pPr marL="0" marR="0" lvl="0" indent="0" algn="ctr" defTabSz="308063" eaLnBrk="1" fontAlgn="auto" latinLnBrk="0" hangingPunct="0">
                <a:lnSpc>
                  <a:spcPct val="100000"/>
                </a:lnSpc>
                <a:spcBef>
                  <a:spcPts val="0"/>
                </a:spcBef>
                <a:spcAft>
                  <a:spcPts val="0"/>
                </a:spcAft>
                <a:buClrTx/>
                <a:buSzTx/>
                <a:buFontTx/>
                <a:buNone/>
                <a:tabLst/>
                <a:defRPr sz="2400"/>
              </a:pPr>
              <a:endParaRPr kumimoji="0" sz="1265" b="0" i="0" u="none" strike="noStrike" kern="0" cap="none" spc="0" normalizeH="0" baseline="0" noProof="0">
                <a:ln>
                  <a:noFill/>
                </a:ln>
                <a:solidFill>
                  <a:srgbClr val="000000"/>
                </a:solidFill>
                <a:effectLst/>
                <a:uLnTx/>
                <a:uFillTx/>
                <a:latin typeface="Calibri"/>
                <a:ea typeface="宋体"/>
                <a:sym typeface="Helvetica Light"/>
              </a:endParaRPr>
            </a:p>
          </p:txBody>
        </p:sp>
      </p:grpSp>
      <p:sp>
        <p:nvSpPr>
          <p:cNvPr id="11" name="矩形 10"/>
          <p:cNvSpPr/>
          <p:nvPr/>
        </p:nvSpPr>
        <p:spPr>
          <a:xfrm>
            <a:off x="2237210" y="532144"/>
            <a:ext cx="7964129" cy="59003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34"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sym typeface="Helvetica Neue Light"/>
              </a:rPr>
              <a:t>Cosmic Ray Physics with LHAASO</a:t>
            </a:r>
            <a:endParaRPr kumimoji="0" lang="zh-CN" altLang="en-US" sz="18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2693" y="1607729"/>
            <a:ext cx="6789230" cy="4566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13"/>
          <p:cNvSpPr txBox="1"/>
          <p:nvPr/>
        </p:nvSpPr>
        <p:spPr>
          <a:xfrm>
            <a:off x="7653859" y="6093358"/>
            <a:ext cx="595035" cy="369332"/>
          </a:xfrm>
          <a:prstGeom prst="rect">
            <a:avLst/>
          </a:prstGeom>
          <a:noFill/>
        </p:spPr>
        <p:txBody>
          <a:bodyPr wrap="none" rtlCol="0">
            <a:spAutoFit/>
          </a:bodyPr>
          <a:lstStyle/>
          <a:p>
            <a:pPr eaLnBrk="0" fontAlgn="base" hangingPunct="0">
              <a:spcBef>
                <a:spcPct val="0"/>
              </a:spcBef>
              <a:spcAft>
                <a:spcPct val="0"/>
              </a:spcAft>
            </a:pPr>
            <a:r>
              <a:rPr lang="en-US" altLang="zh-CN"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PeV</a:t>
            </a:r>
            <a:endParaRPr lang="zh-CN" altLang="en-US"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14"/>
          <p:cNvSpPr/>
          <p:nvPr/>
        </p:nvSpPr>
        <p:spPr>
          <a:xfrm>
            <a:off x="9444573" y="6064758"/>
            <a:ext cx="825867" cy="369332"/>
          </a:xfrm>
          <a:prstGeom prst="rect">
            <a:avLst/>
          </a:prstGeom>
        </p:spPr>
        <p:txBody>
          <a:bodyPr wrap="none">
            <a:spAutoFit/>
          </a:bodyPr>
          <a:lstStyle/>
          <a:p>
            <a:pPr eaLnBrk="0" fontAlgn="base" hangingPunct="0">
              <a:spcBef>
                <a:spcPct val="0"/>
              </a:spcBef>
              <a:spcAft>
                <a:spcPct val="0"/>
              </a:spcAft>
            </a:pPr>
            <a:r>
              <a:rPr lang="en-US" altLang="zh-CN"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10PeV</a:t>
            </a:r>
            <a:endParaRPr lang="zh-CN" altLang="en-US"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矩形 15"/>
          <p:cNvSpPr/>
          <p:nvPr/>
        </p:nvSpPr>
        <p:spPr>
          <a:xfrm>
            <a:off x="11030640" y="6064758"/>
            <a:ext cx="941283" cy="369332"/>
          </a:xfrm>
          <a:prstGeom prst="rect">
            <a:avLst/>
          </a:prstGeom>
        </p:spPr>
        <p:txBody>
          <a:bodyPr wrap="none">
            <a:spAutoFit/>
          </a:bodyPr>
          <a:lstStyle/>
          <a:p>
            <a:pPr eaLnBrk="0" fontAlgn="base" hangingPunct="0">
              <a:spcBef>
                <a:spcPct val="0"/>
              </a:spcBef>
              <a:spcAft>
                <a:spcPct val="0"/>
              </a:spcAft>
            </a:pPr>
            <a:r>
              <a:rPr lang="en-US" altLang="zh-CN"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100PeV</a:t>
            </a:r>
            <a:endParaRPr lang="zh-CN" altLang="en-US"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矩形 16"/>
          <p:cNvSpPr/>
          <p:nvPr/>
        </p:nvSpPr>
        <p:spPr>
          <a:xfrm>
            <a:off x="5637635" y="6068612"/>
            <a:ext cx="932948" cy="369332"/>
          </a:xfrm>
          <a:prstGeom prst="rect">
            <a:avLst/>
          </a:prstGeom>
        </p:spPr>
        <p:txBody>
          <a:bodyPr wrap="none">
            <a:spAutoFit/>
          </a:bodyPr>
          <a:lstStyle/>
          <a:p>
            <a:pPr eaLnBrk="0" fontAlgn="base" hangingPunct="0">
              <a:spcBef>
                <a:spcPct val="0"/>
              </a:spcBef>
              <a:spcAft>
                <a:spcPct val="0"/>
              </a:spcAft>
            </a:pPr>
            <a:r>
              <a:rPr lang="en-US" altLang="zh-CN"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100TeV</a:t>
            </a:r>
            <a:endParaRPr lang="zh-CN" altLang="en-US"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矩形 17"/>
          <p:cNvSpPr/>
          <p:nvPr/>
        </p:nvSpPr>
        <p:spPr>
          <a:xfrm>
            <a:off x="9068799" y="1988801"/>
            <a:ext cx="2206053"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FF0000"/>
                </a:solidFill>
                <a:effectLst/>
                <a:uLnTx/>
                <a:uFillTx/>
                <a:latin typeface="宋体"/>
                <a:ea typeface="宋体"/>
              </a:rPr>
              <a:t>LHAASO 5years</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325158103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0"/>
          <p:cNvSpPr txBox="1"/>
          <p:nvPr/>
        </p:nvSpPr>
        <p:spPr>
          <a:xfrm>
            <a:off x="7966042" y="6465586"/>
            <a:ext cx="1416107" cy="392415"/>
          </a:xfrm>
          <a:prstGeom prst="rect">
            <a:avLst/>
          </a:prstGeom>
          <a:noFill/>
        </p:spPr>
        <p:txBody>
          <a:bodyPr wrap="square" lIns="68580" tIns="34290" rIns="68580" bIns="34290" rtlCol="0">
            <a:spAutoFit/>
          </a:bodyPr>
          <a:lstStyle/>
          <a:p>
            <a:r>
              <a:rPr lang="en-US" altLang="zh-CN" sz="2100" b="1" dirty="0">
                <a:solidFill>
                  <a:srgbClr val="FF00FF"/>
                </a:solidFill>
                <a:latin typeface="Calibri"/>
              </a:rPr>
              <a:t>&gt;10TeV</a:t>
            </a:r>
            <a:endParaRPr lang="zh-CN" altLang="en-US" sz="2100" b="1" dirty="0">
              <a:solidFill>
                <a:srgbClr val="FF00FF"/>
              </a:solidFill>
              <a:latin typeface="Calibri"/>
            </a:endParaRPr>
          </a:p>
        </p:txBody>
      </p:sp>
      <mc:AlternateContent xmlns:mc="http://schemas.openxmlformats.org/markup-compatibility/2006" xmlns:a14="http://schemas.microsoft.com/office/drawing/2010/main">
        <mc:Choice Requires="a14">
          <p:sp>
            <p:nvSpPr>
              <p:cNvPr id="4" name="文本框 13"/>
              <p:cNvSpPr txBox="1"/>
              <p:nvPr/>
            </p:nvSpPr>
            <p:spPr>
              <a:xfrm>
                <a:off x="2853444" y="2870440"/>
                <a:ext cx="550792" cy="43826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zh-CN" sz="1500" i="1">
                              <a:solidFill>
                                <a:srgbClr val="0000FF"/>
                              </a:solidFill>
                              <a:latin typeface="Cambria Math" panose="02040503050406030204" pitchFamily="18" charset="0"/>
                            </a:rPr>
                          </m:ctrlPr>
                        </m:sSupPr>
                        <m:e>
                          <m:r>
                            <a:rPr lang="en-US" altLang="zh-CN" sz="1500" i="1">
                              <a:solidFill>
                                <a:srgbClr val="0000FF"/>
                              </a:solidFill>
                              <a:latin typeface="Cambria Math" panose="02040503050406030204" pitchFamily="18" charset="0"/>
                            </a:rPr>
                            <m:t>𝐸</m:t>
                          </m:r>
                        </m:e>
                        <m:sup>
                          <m:r>
                            <a:rPr lang="en-US" altLang="zh-CN" sz="1500" i="1">
                              <a:solidFill>
                                <a:srgbClr val="0000FF"/>
                              </a:solidFill>
                              <a:latin typeface="Cambria Math" panose="02040503050406030204" pitchFamily="18" charset="0"/>
                            </a:rPr>
                            <m:t>3</m:t>
                          </m:r>
                        </m:sup>
                      </m:sSup>
                      <m:f>
                        <m:fPr>
                          <m:ctrlPr>
                            <a:rPr lang="en-US" altLang="zh-CN" sz="1500" i="1">
                              <a:solidFill>
                                <a:srgbClr val="0000FF"/>
                              </a:solidFill>
                              <a:latin typeface="Cambria Math" panose="02040503050406030204" pitchFamily="18" charset="0"/>
                            </a:rPr>
                          </m:ctrlPr>
                        </m:fPr>
                        <m:num>
                          <m:r>
                            <a:rPr lang="en-US" altLang="zh-CN" sz="1500" i="1">
                              <a:solidFill>
                                <a:srgbClr val="0000FF"/>
                              </a:solidFill>
                              <a:latin typeface="Cambria Math" panose="02040503050406030204" pitchFamily="18" charset="0"/>
                            </a:rPr>
                            <m:t>𝑑𝑁</m:t>
                          </m:r>
                        </m:num>
                        <m:den>
                          <m:r>
                            <a:rPr lang="en-US" altLang="zh-CN" sz="1500" i="1">
                              <a:solidFill>
                                <a:srgbClr val="0000FF"/>
                              </a:solidFill>
                              <a:latin typeface="Cambria Math" panose="02040503050406030204" pitchFamily="18" charset="0"/>
                            </a:rPr>
                            <m:t>𝑑𝐸</m:t>
                          </m:r>
                        </m:den>
                      </m:f>
                    </m:oMath>
                  </m:oMathPara>
                </a14:m>
                <a:endParaRPr lang="zh-CN" altLang="en-US" sz="1500" dirty="0">
                  <a:solidFill>
                    <a:srgbClr val="FF0000"/>
                  </a:solidFill>
                  <a:latin typeface="Calibri"/>
                </a:endParaRPr>
              </a:p>
            </p:txBody>
          </p:sp>
        </mc:Choice>
        <mc:Fallback xmlns="">
          <p:sp>
            <p:nvSpPr>
              <p:cNvPr id="4" name="文本框 13"/>
              <p:cNvSpPr txBox="1">
                <a:spLocks noRot="1" noChangeAspect="1" noMove="1" noResize="1" noEditPoints="1" noAdjustHandles="1" noChangeArrowheads="1" noChangeShapeType="1" noTextEdit="1"/>
              </p:cNvSpPr>
              <p:nvPr/>
            </p:nvSpPr>
            <p:spPr>
              <a:xfrm>
                <a:off x="1329444" y="2870440"/>
                <a:ext cx="550792" cy="438262"/>
              </a:xfrm>
              <a:prstGeom prst="rect">
                <a:avLst/>
              </a:prstGeom>
              <a:blipFill rotWithShape="1">
                <a:blip r:embed="rId2"/>
                <a:stretch>
                  <a:fillRect/>
                </a:stretch>
              </a:blipFill>
            </p:spPr>
            <p:txBody>
              <a:bodyPr/>
              <a:lstStyle/>
              <a:p>
                <a:r>
                  <a:rPr lang="zh-CN" altLang="en-US">
                    <a:noFill/>
                  </a:rPr>
                  <a:t> </a:t>
                </a:r>
              </a:p>
            </p:txBody>
          </p:sp>
        </mc:Fallback>
      </mc:AlternateContent>
      <p:sp>
        <p:nvSpPr>
          <p:cNvPr id="5" name="文本框 7"/>
          <p:cNvSpPr txBox="1"/>
          <p:nvPr/>
        </p:nvSpPr>
        <p:spPr>
          <a:xfrm>
            <a:off x="1574698" y="1561658"/>
            <a:ext cx="9149660" cy="438582"/>
          </a:xfrm>
          <a:prstGeom prst="rect">
            <a:avLst/>
          </a:prstGeom>
          <a:noFill/>
        </p:spPr>
        <p:txBody>
          <a:bodyPr wrap="square" lIns="68580" tIns="34290" rIns="68580" bIns="34290" rtlCol="0">
            <a:spAutoFit/>
          </a:bodyPr>
          <a:lstStyle/>
          <a:p>
            <a:pPr algn="ctr"/>
            <a:r>
              <a:rPr lang="en-US" altLang="zh-CN" sz="2400" b="1" dirty="0">
                <a:solidFill>
                  <a:prstClr val="black"/>
                </a:solidFill>
                <a:latin typeface="Calibri"/>
              </a:rPr>
              <a:t>After AMS02 and DAMPE, potential hot spot for DM searching</a:t>
            </a:r>
            <a:endParaRPr lang="zh-CN" altLang="en-US" sz="1600" b="1" dirty="0">
              <a:solidFill>
                <a:srgbClr val="0000FF"/>
              </a:solidFill>
              <a:latin typeface="Calibri"/>
            </a:endParaRPr>
          </a:p>
        </p:txBody>
      </p:sp>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1290" y="1986188"/>
            <a:ext cx="6429420" cy="4186704"/>
          </a:xfrm>
          <a:prstGeom prst="rect">
            <a:avLst/>
          </a:prstGeom>
        </p:spPr>
      </p:pic>
      <p:sp>
        <p:nvSpPr>
          <p:cNvPr id="9" name="文本框 5"/>
          <p:cNvSpPr txBox="1"/>
          <p:nvPr/>
        </p:nvSpPr>
        <p:spPr>
          <a:xfrm>
            <a:off x="5715182" y="6069214"/>
            <a:ext cx="1216808" cy="461665"/>
          </a:xfrm>
          <a:prstGeom prst="rect">
            <a:avLst/>
          </a:prstGeom>
          <a:noFill/>
        </p:spPr>
        <p:txBody>
          <a:bodyPr wrap="none" rtlCol="0">
            <a:spAutoFit/>
          </a:bodyPr>
          <a:lstStyle/>
          <a:p>
            <a:pPr eaLnBrk="0" fontAlgn="base" hangingPunct="0">
              <a:spcBef>
                <a:spcPct val="0"/>
              </a:spcBef>
              <a:spcAft>
                <a:spcPct val="0"/>
              </a:spcAft>
            </a:pPr>
            <a:r>
              <a:rPr lang="en-US" altLang="zh-CN" sz="2400" b="1" dirty="0">
                <a:solidFill>
                  <a:srgbClr val="0000FF"/>
                </a:solidFill>
              </a:rPr>
              <a:t>DAMPE</a:t>
            </a:r>
            <a:endParaRPr lang="zh-CN" altLang="en-US" sz="2400" b="1" dirty="0">
              <a:solidFill>
                <a:srgbClr val="0000FF"/>
              </a:solidFill>
            </a:endParaRPr>
          </a:p>
        </p:txBody>
      </p:sp>
      <p:cxnSp>
        <p:nvCxnSpPr>
          <p:cNvPr id="10" name="直接箭头连接符 9"/>
          <p:cNvCxnSpPr/>
          <p:nvPr/>
        </p:nvCxnSpPr>
        <p:spPr>
          <a:xfrm rot="10800000">
            <a:off x="4932166" y="6072206"/>
            <a:ext cx="735206"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908634" y="6070618"/>
            <a:ext cx="616126"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7695382" y="6072206"/>
            <a:ext cx="686634" cy="0"/>
          </a:xfrm>
          <a:prstGeom prst="straightConnector1">
            <a:avLst/>
          </a:prstGeom>
          <a:ln w="3810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8596331" y="6072206"/>
            <a:ext cx="618701" cy="0"/>
          </a:xfrm>
          <a:prstGeom prst="straightConnector1">
            <a:avLst/>
          </a:prstGeom>
          <a:ln w="3810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14" name="文本框 24"/>
          <p:cNvSpPr txBox="1"/>
          <p:nvPr/>
        </p:nvSpPr>
        <p:spPr>
          <a:xfrm>
            <a:off x="7667637" y="6143644"/>
            <a:ext cx="1470915" cy="369332"/>
          </a:xfrm>
          <a:prstGeom prst="rect">
            <a:avLst/>
          </a:prstGeom>
          <a:noFill/>
        </p:spPr>
        <p:txBody>
          <a:bodyPr wrap="none" rtlCol="0">
            <a:spAutoFit/>
          </a:bodyPr>
          <a:lstStyle/>
          <a:p>
            <a:pPr eaLnBrk="0" fontAlgn="base" hangingPunct="0">
              <a:spcBef>
                <a:spcPct val="0"/>
              </a:spcBef>
              <a:spcAft>
                <a:spcPct val="0"/>
              </a:spcAft>
            </a:pPr>
            <a:r>
              <a:rPr lang="en-US" altLang="zh-CN" b="1" dirty="0">
                <a:solidFill>
                  <a:srgbClr val="FF00FF"/>
                </a:solidFill>
              </a:rPr>
              <a:t>LHAASO 1yr</a:t>
            </a:r>
            <a:endParaRPr lang="zh-CN" altLang="en-US" b="1" dirty="0">
              <a:solidFill>
                <a:srgbClr val="FF00FF"/>
              </a:solidFill>
            </a:endParaRPr>
          </a:p>
        </p:txBody>
      </p:sp>
      <p:sp>
        <p:nvSpPr>
          <p:cNvPr id="15" name="文本框 6"/>
          <p:cNvSpPr txBox="1"/>
          <p:nvPr/>
        </p:nvSpPr>
        <p:spPr>
          <a:xfrm>
            <a:off x="5552834" y="6488668"/>
            <a:ext cx="1614737" cy="369332"/>
          </a:xfrm>
          <a:prstGeom prst="rect">
            <a:avLst/>
          </a:prstGeom>
          <a:noFill/>
        </p:spPr>
        <p:txBody>
          <a:bodyPr wrap="none" rtlCol="0">
            <a:spAutoFit/>
          </a:bodyPr>
          <a:lstStyle/>
          <a:p>
            <a:pPr eaLnBrk="0" fontAlgn="base" hangingPunct="0">
              <a:spcBef>
                <a:spcPct val="0"/>
              </a:spcBef>
              <a:spcAft>
                <a:spcPct val="0"/>
              </a:spcAft>
            </a:pPr>
            <a:r>
              <a:rPr lang="en-US" altLang="zh-CN" b="1" dirty="0">
                <a:solidFill>
                  <a:srgbClr val="0000FF"/>
                </a:solidFill>
                <a:latin typeface="Times New Roman" panose="02020603050405020304" pitchFamily="18" charset="0"/>
                <a:cs typeface="Times New Roman" panose="02020603050405020304" pitchFamily="18" charset="0"/>
              </a:rPr>
              <a:t>10GeV-10TeV</a:t>
            </a:r>
            <a:endParaRPr lang="zh-CN" altLang="en-US" b="1" dirty="0">
              <a:solidFill>
                <a:srgbClr val="0000FF"/>
              </a:solidFill>
              <a:latin typeface="Times New Roman" panose="02020603050405020304" pitchFamily="18" charset="0"/>
              <a:cs typeface="Times New Roman" panose="02020603050405020304" pitchFamily="18" charset="0"/>
            </a:endParaRPr>
          </a:p>
        </p:txBody>
      </p:sp>
      <p:sp>
        <p:nvSpPr>
          <p:cNvPr id="19" name="文本框 7"/>
          <p:cNvSpPr txBox="1"/>
          <p:nvPr/>
        </p:nvSpPr>
        <p:spPr>
          <a:xfrm>
            <a:off x="3167042" y="214290"/>
            <a:ext cx="7478438" cy="1300354"/>
          </a:xfrm>
          <a:prstGeom prst="rect">
            <a:avLst/>
          </a:prstGeom>
          <a:noFill/>
        </p:spPr>
        <p:txBody>
          <a:bodyPr wrap="square" lIns="68576" tIns="34289" rIns="68576" bIns="34289" rtlCol="0">
            <a:spAutoFit/>
          </a:bodyPr>
          <a:lstStyle/>
          <a:p>
            <a:pPr algn="ctr" defTabSz="685749"/>
            <a:r>
              <a:rPr lang="en-US" altLang="zh-CN" sz="4000" b="1" dirty="0">
                <a:solidFill>
                  <a:srgbClr val="000000"/>
                </a:solidFill>
              </a:rPr>
              <a:t>Electron Spectrum</a:t>
            </a:r>
          </a:p>
          <a:p>
            <a:pPr algn="ctr" defTabSz="685749"/>
            <a:r>
              <a:rPr lang="en-US" altLang="zh-CN" sz="4000" b="1" dirty="0">
                <a:solidFill>
                  <a:srgbClr val="000000"/>
                </a:solidFill>
              </a:rPr>
              <a:t> LHAASO: above10TeV</a:t>
            </a:r>
            <a:endParaRPr lang="zh-CN" altLang="en-US" sz="4000" b="1" dirty="0">
              <a:solidFill>
                <a:srgbClr val="000000"/>
              </a:solidFill>
            </a:endParaRPr>
          </a:p>
        </p:txBody>
      </p:sp>
    </p:spTree>
    <p:extLst>
      <p:ext uri="{BB962C8B-B14F-4D97-AF65-F5344CB8AC3E}">
        <p14:creationId xmlns:p14="http://schemas.microsoft.com/office/powerpoint/2010/main" val="27575084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b="1" dirty="0">
                <a:latin typeface="Times New Roman" panose="02020603050405020304" pitchFamily="18" charset="0"/>
                <a:cs typeface="Times New Roman" panose="02020603050405020304" pitchFamily="18" charset="0"/>
              </a:rPr>
              <a:t>Summary</a:t>
            </a:r>
            <a:endParaRPr lang="zh-CN" altLang="en-US"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2214715" y="1927123"/>
            <a:ext cx="8059994" cy="3421625"/>
          </a:xfrm>
        </p:spPr>
        <p:txBody>
          <a:bodyPr>
            <a:normAutofit fontScale="92500" lnSpcReduction="10000"/>
          </a:bodyPr>
          <a:lstStyle/>
          <a:p>
            <a:r>
              <a:rPr lang="en-US" altLang="zh-CN" b="1" dirty="0" smtClean="0">
                <a:solidFill>
                  <a:srgbClr val="0000FF"/>
                </a:solidFill>
                <a:latin typeface="Times New Roman" panose="02020603050405020304" pitchFamily="18" charset="0"/>
                <a:cs typeface="Times New Roman" panose="02020603050405020304" pitchFamily="18" charset="0"/>
              </a:rPr>
              <a:t>The last generation high altitude EAS experiments at </a:t>
            </a:r>
            <a:r>
              <a:rPr lang="en-US" altLang="zh-CN" b="1" dirty="0" err="1" smtClean="0">
                <a:solidFill>
                  <a:srgbClr val="0000FF"/>
                </a:solidFill>
                <a:latin typeface="Times New Roman" panose="02020603050405020304" pitchFamily="18" charset="0"/>
                <a:cs typeface="Times New Roman" panose="02020603050405020304" pitchFamily="18" charset="0"/>
              </a:rPr>
              <a:t>YangBaJing</a:t>
            </a:r>
            <a:r>
              <a:rPr lang="en-US" altLang="zh-CN" b="1" dirty="0" smtClean="0">
                <a:solidFill>
                  <a:srgbClr val="0000FF"/>
                </a:solidFill>
                <a:latin typeface="Times New Roman" panose="02020603050405020304" pitchFamily="18" charset="0"/>
                <a:cs typeface="Times New Roman" panose="02020603050405020304" pitchFamily="18" charset="0"/>
              </a:rPr>
              <a:t> were successful in gamma rays and cosmic rays observation.</a:t>
            </a:r>
          </a:p>
          <a:p>
            <a:r>
              <a:rPr lang="en-US" altLang="zh-CN" b="1" dirty="0" smtClean="0">
                <a:solidFill>
                  <a:srgbClr val="FF00FF"/>
                </a:solidFill>
                <a:latin typeface="Times New Roman" panose="02020603050405020304" pitchFamily="18" charset="0"/>
                <a:cs typeface="Times New Roman" panose="02020603050405020304" pitchFamily="18" charset="0"/>
              </a:rPr>
              <a:t>The new generation high altitude EAS experiment LHAASO will improve the gamma rays sensitivity over the old generation by a factor of 100 from TeV-100TeV. </a:t>
            </a:r>
            <a:r>
              <a:rPr lang="en-US" altLang="zh-CN" b="1" dirty="0" smtClean="0">
                <a:latin typeface="Times New Roman" panose="02020603050405020304" pitchFamily="18" charset="0"/>
                <a:cs typeface="Times New Roman" panose="02020603050405020304" pitchFamily="18" charset="0"/>
              </a:rPr>
              <a:t>Besides, multi-parameters measurement ensures the precision measurement of cosmic rays spectra and anisotropy. </a:t>
            </a:r>
            <a:r>
              <a:rPr lang="en-US" altLang="zh-CN" b="1" dirty="0" smtClean="0">
                <a:solidFill>
                  <a:srgbClr val="FF0000"/>
                </a:solidFill>
                <a:latin typeface="Times New Roman" panose="02020603050405020304" pitchFamily="18" charset="0"/>
                <a:cs typeface="Times New Roman" panose="02020603050405020304" pitchFamily="18" charset="0"/>
              </a:rPr>
              <a:t>Rich physics are expected from LHAASO.</a:t>
            </a:r>
          </a:p>
        </p:txBody>
      </p:sp>
    </p:spTree>
    <p:extLst>
      <p:ext uri="{BB962C8B-B14F-4D97-AF65-F5344CB8AC3E}">
        <p14:creationId xmlns:p14="http://schemas.microsoft.com/office/powerpoint/2010/main" val="21962289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3984" y="307849"/>
            <a:ext cx="10972800" cy="6080759"/>
          </a:xfrm>
        </p:spPr>
        <p:txBody>
          <a:bodyPr/>
          <a:lstStyle/>
          <a:p>
            <a:pPr marL="0" indent="0">
              <a:buNone/>
            </a:pPr>
            <a:r>
              <a:rPr lang="en-US" altLang="zh-CN" dirty="0">
                <a:solidFill>
                  <a:srgbClr val="0000FF"/>
                </a:solidFill>
              </a:rPr>
              <a:t>Later, in the 1980s and 1990s, the study of the interactions of solar </a:t>
            </a:r>
            <a:r>
              <a:rPr lang="en-US" altLang="zh-CN" dirty="0" smtClean="0">
                <a:solidFill>
                  <a:srgbClr val="0000FF"/>
                </a:solidFill>
              </a:rPr>
              <a:t>and atmospheric </a:t>
            </a:r>
            <a:r>
              <a:rPr lang="en-US" altLang="zh-CN" dirty="0">
                <a:solidFill>
                  <a:srgbClr val="0000FF"/>
                </a:solidFill>
              </a:rPr>
              <a:t>neutrinos, on distance scales far larger than anything that had </a:t>
            </a:r>
            <a:r>
              <a:rPr lang="en-US" altLang="zh-CN" dirty="0" smtClean="0">
                <a:solidFill>
                  <a:srgbClr val="0000FF"/>
                </a:solidFill>
              </a:rPr>
              <a:t>been attempted </a:t>
            </a:r>
            <a:r>
              <a:rPr lang="en-US" altLang="zh-CN" dirty="0">
                <a:solidFill>
                  <a:srgbClr val="0000FF"/>
                </a:solidFill>
              </a:rPr>
              <a:t>at accelerators or reactors, revealed the first cracks in the </a:t>
            </a:r>
            <a:r>
              <a:rPr lang="en-US" altLang="zh-CN" dirty="0" smtClean="0">
                <a:solidFill>
                  <a:srgbClr val="0000FF"/>
                </a:solidFill>
              </a:rPr>
              <a:t>Standard Model</a:t>
            </a:r>
            <a:r>
              <a:rPr lang="en-US" altLang="zh-CN" dirty="0">
                <a:solidFill>
                  <a:srgbClr val="0000FF"/>
                </a:solidFill>
              </a:rPr>
              <a:t>, with evidence for neutrino </a:t>
            </a:r>
            <a:r>
              <a:rPr lang="en-US" altLang="zh-CN" dirty="0" err="1">
                <a:solidFill>
                  <a:srgbClr val="0000FF"/>
                </a:solidFill>
              </a:rPr>
              <a:t>flavour</a:t>
            </a:r>
            <a:r>
              <a:rPr lang="en-US" altLang="zh-CN" dirty="0">
                <a:solidFill>
                  <a:srgbClr val="0000FF"/>
                </a:solidFill>
              </a:rPr>
              <a:t> mixing and for finite </a:t>
            </a:r>
            <a:r>
              <a:rPr lang="en-US" altLang="zh-CN" dirty="0" smtClean="0">
                <a:solidFill>
                  <a:srgbClr val="0000FF"/>
                </a:solidFill>
              </a:rPr>
              <a:t>neutrino masses</a:t>
            </a:r>
            <a:r>
              <a:rPr lang="en-US" altLang="zh-CN" dirty="0">
                <a:solidFill>
                  <a:srgbClr val="0000FF"/>
                </a:solidFill>
              </a:rPr>
              <a:t>, as described in Section 4.2 and Sections 9.15–9.17. </a:t>
            </a:r>
            <a:r>
              <a:rPr lang="en-US" altLang="zh-CN" dirty="0"/>
              <a:t>This has led </a:t>
            </a:r>
            <a:r>
              <a:rPr lang="en-US" altLang="zh-CN" dirty="0" smtClean="0"/>
              <a:t>to a </a:t>
            </a:r>
            <a:r>
              <a:rPr lang="en-US" altLang="zh-CN" dirty="0"/>
              <a:t>revival, in the new millennium, of lepton physics in fixed-target </a:t>
            </a:r>
            <a:r>
              <a:rPr lang="en-US" altLang="zh-CN" dirty="0" smtClean="0"/>
              <a:t>experiments at </a:t>
            </a:r>
            <a:r>
              <a:rPr lang="en-US" altLang="zh-CN" dirty="0"/>
              <a:t>accelerators, and to the development of radically new proposals such as </a:t>
            </a:r>
            <a:r>
              <a:rPr lang="en-US" altLang="zh-CN" dirty="0" smtClean="0"/>
              <a:t>the building </a:t>
            </a:r>
            <a:r>
              <a:rPr lang="en-US" altLang="zh-CN" dirty="0"/>
              <a:t>of muon storage rings to serve as sources of high-energy electron– </a:t>
            </a:r>
            <a:r>
              <a:rPr lang="en-US" altLang="zh-CN" dirty="0" smtClean="0"/>
              <a:t>and muon–neutrinos</a:t>
            </a:r>
            <a:r>
              <a:rPr lang="en-US" altLang="zh-CN" dirty="0"/>
              <a:t>.</a:t>
            </a:r>
          </a:p>
          <a:p>
            <a:endParaRPr lang="zh-CN" altLang="en-US" dirty="0"/>
          </a:p>
        </p:txBody>
      </p:sp>
      <p:sp>
        <p:nvSpPr>
          <p:cNvPr id="4" name="矩形 3"/>
          <p:cNvSpPr/>
          <p:nvPr/>
        </p:nvSpPr>
        <p:spPr>
          <a:xfrm>
            <a:off x="4389120" y="6195667"/>
            <a:ext cx="7010400" cy="523220"/>
          </a:xfrm>
          <a:prstGeom prst="rect">
            <a:avLst/>
          </a:prstGeom>
        </p:spPr>
        <p:txBody>
          <a:bodyPr wrap="square">
            <a:spAutoFit/>
          </a:bodyPr>
          <a:lstStyle/>
          <a:p>
            <a:pPr lvl="0" fontAlgn="base">
              <a:spcBef>
                <a:spcPct val="20000"/>
              </a:spcBef>
              <a:spcAft>
                <a:spcPct val="0"/>
              </a:spcAft>
            </a:pPr>
            <a:r>
              <a:rPr lang="en-US" altLang="zh-CN" sz="2800" i="1" kern="0" dirty="0">
                <a:solidFill>
                  <a:srgbClr val="0000FF"/>
                </a:solidFill>
                <a:ea typeface="宋体" panose="02010600030101010101" pitchFamily="2" charset="-122"/>
              </a:rPr>
              <a:t>-- By </a:t>
            </a:r>
            <a:r>
              <a:rPr lang="en-US" altLang="zh-CN" sz="2800" i="1" kern="0" dirty="0" err="1">
                <a:solidFill>
                  <a:srgbClr val="0000FF"/>
                </a:solidFill>
                <a:ea typeface="宋体" panose="02010600030101010101" pitchFamily="2" charset="-122"/>
              </a:rPr>
              <a:t>D.H.Perkins</a:t>
            </a:r>
            <a:r>
              <a:rPr lang="en-US" altLang="zh-CN" sz="2800" i="1" kern="0" dirty="0">
                <a:solidFill>
                  <a:srgbClr val="0000FF"/>
                </a:solidFill>
                <a:ea typeface="宋体" panose="02010600030101010101" pitchFamily="2" charset="-122"/>
              </a:rPr>
              <a:t> </a:t>
            </a:r>
            <a:r>
              <a:rPr lang="en-US" altLang="zh-CN" sz="2800" i="1" kern="0" dirty="0" smtClean="0">
                <a:solidFill>
                  <a:srgbClr val="0000FF"/>
                </a:solidFill>
                <a:ea typeface="宋体" panose="02010600030101010101" pitchFamily="2" charset="-122"/>
              </a:rPr>
              <a:t>in “Particle </a:t>
            </a:r>
            <a:r>
              <a:rPr lang="en-US" altLang="zh-CN" sz="2800" i="1" kern="0" dirty="0">
                <a:solidFill>
                  <a:srgbClr val="0000FF"/>
                </a:solidFill>
                <a:ea typeface="宋体" panose="02010600030101010101" pitchFamily="2" charset="-122"/>
              </a:rPr>
              <a:t>Astrophysics”</a:t>
            </a:r>
            <a:endParaRPr lang="zh-CN" altLang="en-US" sz="2800" i="1" kern="0" dirty="0">
              <a:solidFill>
                <a:srgbClr val="0000FF"/>
              </a:solidFill>
              <a:ea typeface="宋体" panose="02010600030101010101" pitchFamily="2" charset="-122"/>
            </a:endParaRPr>
          </a:p>
        </p:txBody>
      </p:sp>
    </p:spTree>
    <p:extLst>
      <p:ext uri="{BB962C8B-B14F-4D97-AF65-F5344CB8AC3E}">
        <p14:creationId xmlns:p14="http://schemas.microsoft.com/office/powerpoint/2010/main" val="369965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63119" y="8741"/>
            <a:ext cx="7772400" cy="1143000"/>
          </a:xfrm>
        </p:spPr>
        <p:txBody>
          <a:bodyPr/>
          <a:lstStyle/>
          <a:p>
            <a:pPr algn="ctr"/>
            <a:r>
              <a:rPr lang="zh-CN" altLang="en-US" b="1" dirty="0" smtClean="0"/>
              <a:t>暗物质粒子寻找</a:t>
            </a:r>
            <a:endParaRPr lang="zh-CN" altLang="en-US" b="1" dirty="0"/>
          </a:p>
        </p:txBody>
      </p:sp>
      <p:pic>
        <p:nvPicPr>
          <p:cNvPr id="5" name="图片 4"/>
          <p:cNvPicPr>
            <a:picLocks noChangeAspect="1"/>
          </p:cNvPicPr>
          <p:nvPr/>
        </p:nvPicPr>
        <p:blipFill>
          <a:blip r:embed="rId2"/>
          <a:stretch>
            <a:fillRect/>
          </a:stretch>
        </p:blipFill>
        <p:spPr>
          <a:xfrm>
            <a:off x="1532449" y="1405931"/>
            <a:ext cx="3104930" cy="1747383"/>
          </a:xfrm>
          <a:prstGeom prst="rect">
            <a:avLst/>
          </a:prstGeom>
        </p:spPr>
      </p:pic>
      <p:pic>
        <p:nvPicPr>
          <p:cNvPr id="6" name="图片 5"/>
          <p:cNvPicPr>
            <a:picLocks noChangeAspect="1"/>
          </p:cNvPicPr>
          <p:nvPr/>
        </p:nvPicPr>
        <p:blipFill>
          <a:blip r:embed="rId3"/>
          <a:stretch>
            <a:fillRect/>
          </a:stretch>
        </p:blipFill>
        <p:spPr>
          <a:xfrm>
            <a:off x="5379154" y="1405930"/>
            <a:ext cx="2582693" cy="2347930"/>
          </a:xfrm>
          <a:prstGeom prst="rect">
            <a:avLst/>
          </a:prstGeom>
        </p:spPr>
      </p:pic>
      <p:pic>
        <p:nvPicPr>
          <p:cNvPr id="7" name="图片 6"/>
          <p:cNvPicPr>
            <a:picLocks noChangeAspect="1"/>
          </p:cNvPicPr>
          <p:nvPr/>
        </p:nvPicPr>
        <p:blipFill>
          <a:blip r:embed="rId4"/>
          <a:stretch>
            <a:fillRect/>
          </a:stretch>
        </p:blipFill>
        <p:spPr>
          <a:xfrm>
            <a:off x="8066104" y="1405931"/>
            <a:ext cx="2601896" cy="1747383"/>
          </a:xfrm>
          <a:prstGeom prst="rect">
            <a:avLst/>
          </a:prstGeom>
        </p:spPr>
      </p:pic>
      <p:pic>
        <p:nvPicPr>
          <p:cNvPr id="8" name="图片 7"/>
          <p:cNvPicPr>
            <a:picLocks noChangeAspect="1"/>
          </p:cNvPicPr>
          <p:nvPr/>
        </p:nvPicPr>
        <p:blipFill>
          <a:blip r:embed="rId5"/>
          <a:stretch>
            <a:fillRect/>
          </a:stretch>
        </p:blipFill>
        <p:spPr>
          <a:xfrm>
            <a:off x="5124858" y="4350720"/>
            <a:ext cx="2944489" cy="2196755"/>
          </a:xfrm>
          <a:prstGeom prst="rect">
            <a:avLst/>
          </a:prstGeom>
        </p:spPr>
      </p:pic>
      <p:pic>
        <p:nvPicPr>
          <p:cNvPr id="10" name="图片 9"/>
          <p:cNvPicPr>
            <a:picLocks noChangeAspect="1"/>
          </p:cNvPicPr>
          <p:nvPr/>
        </p:nvPicPr>
        <p:blipFill>
          <a:blip r:embed="rId6"/>
          <a:stretch>
            <a:fillRect/>
          </a:stretch>
        </p:blipFill>
        <p:spPr>
          <a:xfrm>
            <a:off x="1532449" y="3153314"/>
            <a:ext cx="3096483" cy="1688208"/>
          </a:xfrm>
          <a:prstGeom prst="rect">
            <a:avLst/>
          </a:prstGeom>
        </p:spPr>
      </p:pic>
      <p:sp>
        <p:nvSpPr>
          <p:cNvPr id="11" name="文本框 10"/>
          <p:cNvSpPr txBox="1"/>
          <p:nvPr/>
        </p:nvSpPr>
        <p:spPr>
          <a:xfrm>
            <a:off x="1640734" y="5420566"/>
            <a:ext cx="1008609" cy="646331"/>
          </a:xfrm>
          <a:prstGeom prst="rect">
            <a:avLst/>
          </a:prstGeom>
          <a:noFill/>
        </p:spPr>
        <p:txBody>
          <a:bodyPr wrap="none" rtlCol="0">
            <a:spAutoFit/>
          </a:bodyPr>
          <a:lstStyle/>
          <a:p>
            <a:pPr eaLnBrk="0" fontAlgn="base" hangingPunct="0">
              <a:spcBef>
                <a:spcPct val="0"/>
              </a:spcBef>
              <a:spcAft>
                <a:spcPct val="0"/>
              </a:spcAft>
            </a:pPr>
            <a:r>
              <a:rPr lang="en-US" altLang="zh-CN" b="1" dirty="0">
                <a:solidFill>
                  <a:prstClr val="black"/>
                </a:solidFill>
                <a:latin typeface="Arial" panose="020B0604020202020204" pitchFamily="34" charset="0"/>
              </a:rPr>
              <a:t>DM</a:t>
            </a:r>
            <a:r>
              <a:rPr lang="zh-CN" altLang="en-US" b="1" dirty="0">
                <a:solidFill>
                  <a:prstClr val="black"/>
                </a:solidFill>
                <a:latin typeface="Arial" panose="020B0604020202020204" pitchFamily="34" charset="0"/>
              </a:rPr>
              <a:t>湮灭</a:t>
            </a:r>
            <a:endParaRPr lang="en-US" altLang="zh-CN" b="1" dirty="0">
              <a:solidFill>
                <a:prstClr val="black"/>
              </a:solidFill>
              <a:latin typeface="Arial" panose="020B0604020202020204" pitchFamily="34" charset="0"/>
            </a:endParaRPr>
          </a:p>
          <a:p>
            <a:pPr eaLnBrk="0" fontAlgn="base" hangingPunct="0">
              <a:spcBef>
                <a:spcPct val="0"/>
              </a:spcBef>
              <a:spcAft>
                <a:spcPct val="0"/>
              </a:spcAft>
            </a:pPr>
            <a:r>
              <a:rPr lang="zh-CN" altLang="en-US" b="1" dirty="0">
                <a:solidFill>
                  <a:prstClr val="black"/>
                </a:solidFill>
                <a:latin typeface="Arial" panose="020B0604020202020204" pitchFamily="34" charset="0"/>
              </a:rPr>
              <a:t>或衰变</a:t>
            </a:r>
          </a:p>
        </p:txBody>
      </p:sp>
      <p:cxnSp>
        <p:nvCxnSpPr>
          <p:cNvPr id="13" name="直接箭头连接符 12"/>
          <p:cNvCxnSpPr>
            <a:stCxn id="11" idx="3"/>
          </p:cNvCxnSpPr>
          <p:nvPr/>
        </p:nvCxnSpPr>
        <p:spPr>
          <a:xfrm flipV="1">
            <a:off x="2649343" y="5732189"/>
            <a:ext cx="526415" cy="115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左大括号 13"/>
          <p:cNvSpPr/>
          <p:nvPr/>
        </p:nvSpPr>
        <p:spPr>
          <a:xfrm>
            <a:off x="3391706" y="5360368"/>
            <a:ext cx="177191" cy="74402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a:solidFill>
                <a:prstClr val="black"/>
              </a:solidFill>
            </a:endParaRPr>
          </a:p>
        </p:txBody>
      </p:sp>
      <p:sp>
        <p:nvSpPr>
          <p:cNvPr id="15" name="文本框 14"/>
          <p:cNvSpPr txBox="1"/>
          <p:nvPr/>
        </p:nvSpPr>
        <p:spPr>
          <a:xfrm>
            <a:off x="3617093" y="5143768"/>
            <a:ext cx="649537" cy="369332"/>
          </a:xfrm>
          <a:prstGeom prst="rect">
            <a:avLst/>
          </a:prstGeom>
          <a:noFill/>
        </p:spPr>
        <p:txBody>
          <a:bodyPr wrap="none" rtlCol="0">
            <a:spAutoFit/>
          </a:bodyPr>
          <a:lstStyle/>
          <a:p>
            <a:pPr eaLnBrk="0" fontAlgn="base" hangingPunct="0">
              <a:spcBef>
                <a:spcPct val="0"/>
              </a:spcBef>
              <a:spcAft>
                <a:spcPct val="0"/>
              </a:spcAft>
            </a:pPr>
            <a:r>
              <a:rPr lang="zh-CN" altLang="en-US" b="1" dirty="0">
                <a:solidFill>
                  <a:srgbClr val="FF0000"/>
                </a:solidFill>
                <a:latin typeface="Arial" panose="020B0604020202020204" pitchFamily="34" charset="0"/>
              </a:rPr>
              <a:t>伽马</a:t>
            </a:r>
          </a:p>
        </p:txBody>
      </p:sp>
      <p:sp>
        <p:nvSpPr>
          <p:cNvPr id="16" name="文本框 15"/>
          <p:cNvSpPr txBox="1"/>
          <p:nvPr/>
        </p:nvSpPr>
        <p:spPr>
          <a:xfrm>
            <a:off x="3617091" y="5424353"/>
            <a:ext cx="1481496" cy="369332"/>
          </a:xfrm>
          <a:prstGeom prst="rect">
            <a:avLst/>
          </a:prstGeom>
          <a:noFill/>
        </p:spPr>
        <p:txBody>
          <a:bodyPr wrap="none" rtlCol="0">
            <a:spAutoFit/>
          </a:bodyPr>
          <a:lstStyle/>
          <a:p>
            <a:pPr eaLnBrk="0" fontAlgn="base" hangingPunct="0">
              <a:spcBef>
                <a:spcPct val="0"/>
              </a:spcBef>
              <a:spcAft>
                <a:spcPct val="0"/>
              </a:spcAft>
            </a:pPr>
            <a:r>
              <a:rPr lang="zh-CN" altLang="en-US" b="1" dirty="0">
                <a:solidFill>
                  <a:srgbClr val="FF0000"/>
                </a:solidFill>
                <a:latin typeface="Arial" panose="020B0604020202020204" pitchFamily="34" charset="0"/>
              </a:rPr>
              <a:t>电子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正电子</a:t>
            </a:r>
          </a:p>
        </p:txBody>
      </p:sp>
      <p:sp>
        <p:nvSpPr>
          <p:cNvPr id="17" name="文本框 16"/>
          <p:cNvSpPr txBox="1"/>
          <p:nvPr/>
        </p:nvSpPr>
        <p:spPr>
          <a:xfrm>
            <a:off x="3623775" y="5704938"/>
            <a:ext cx="1481496" cy="369332"/>
          </a:xfrm>
          <a:prstGeom prst="rect">
            <a:avLst/>
          </a:prstGeom>
          <a:noFill/>
        </p:spPr>
        <p:txBody>
          <a:bodyPr wrap="none" rtlCol="0">
            <a:spAutoFit/>
          </a:bodyPr>
          <a:lstStyle/>
          <a:p>
            <a:pPr eaLnBrk="0" fontAlgn="base" hangingPunct="0">
              <a:spcBef>
                <a:spcPct val="0"/>
              </a:spcBef>
              <a:spcAft>
                <a:spcPct val="0"/>
              </a:spcAft>
            </a:pPr>
            <a:r>
              <a:rPr lang="zh-CN" altLang="en-US" b="1" dirty="0">
                <a:solidFill>
                  <a:srgbClr val="FF0000"/>
                </a:solidFill>
                <a:latin typeface="Arial" panose="020B0604020202020204" pitchFamily="34" charset="0"/>
              </a:rPr>
              <a:t>质子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反质子</a:t>
            </a:r>
          </a:p>
        </p:txBody>
      </p:sp>
      <p:sp>
        <p:nvSpPr>
          <p:cNvPr id="26" name="文本框 25"/>
          <p:cNvSpPr txBox="1"/>
          <p:nvPr/>
        </p:nvSpPr>
        <p:spPr>
          <a:xfrm>
            <a:off x="3665153" y="5912940"/>
            <a:ext cx="646331" cy="369332"/>
          </a:xfrm>
          <a:prstGeom prst="rect">
            <a:avLst/>
          </a:prstGeom>
          <a:noFill/>
        </p:spPr>
        <p:txBody>
          <a:bodyPr wrap="none" rtlCol="0">
            <a:spAutoFit/>
          </a:bodyPr>
          <a:lstStyle/>
          <a:p>
            <a:pPr eaLnBrk="0" fontAlgn="base" hangingPunct="0">
              <a:spcBef>
                <a:spcPct val="0"/>
              </a:spcBef>
              <a:spcAft>
                <a:spcPct val="0"/>
              </a:spcAft>
            </a:pPr>
            <a:r>
              <a:rPr lang="en-US" altLang="zh-CN" dirty="0">
                <a:solidFill>
                  <a:srgbClr val="FF0000"/>
                </a:solidFill>
                <a:latin typeface="Arial" panose="020B0604020202020204" pitchFamily="34" charset="0"/>
              </a:rPr>
              <a:t>……</a:t>
            </a:r>
            <a:endParaRPr lang="zh-CN" altLang="en-US" dirty="0">
              <a:solidFill>
                <a:srgbClr val="FF0000"/>
              </a:solidFill>
              <a:latin typeface="Arial" panose="020B0604020202020204" pitchFamily="34" charset="0"/>
            </a:endParaRPr>
          </a:p>
        </p:txBody>
      </p:sp>
      <p:pic>
        <p:nvPicPr>
          <p:cNvPr id="30" name="图片 29"/>
          <p:cNvPicPr>
            <a:picLocks noChangeAspect="1"/>
          </p:cNvPicPr>
          <p:nvPr/>
        </p:nvPicPr>
        <p:blipFill>
          <a:blip r:embed="rId7"/>
          <a:stretch>
            <a:fillRect/>
          </a:stretch>
        </p:blipFill>
        <p:spPr>
          <a:xfrm>
            <a:off x="8035577" y="4347785"/>
            <a:ext cx="2601896" cy="1285182"/>
          </a:xfrm>
          <a:prstGeom prst="rect">
            <a:avLst/>
          </a:prstGeom>
        </p:spPr>
      </p:pic>
      <p:sp>
        <p:nvSpPr>
          <p:cNvPr id="31" name="文本框 30"/>
          <p:cNvSpPr txBox="1"/>
          <p:nvPr/>
        </p:nvSpPr>
        <p:spPr>
          <a:xfrm>
            <a:off x="8096164" y="5730428"/>
            <a:ext cx="1481496" cy="369332"/>
          </a:xfrm>
          <a:prstGeom prst="rect">
            <a:avLst/>
          </a:prstGeom>
          <a:noFill/>
        </p:spPr>
        <p:txBody>
          <a:bodyPr wrap="none" rtlCol="0">
            <a:spAutoFit/>
          </a:bodyPr>
          <a:lstStyle/>
          <a:p>
            <a:pPr eaLnBrk="0" fontAlgn="base" hangingPunct="0">
              <a:spcBef>
                <a:spcPct val="0"/>
              </a:spcBef>
              <a:spcAft>
                <a:spcPct val="0"/>
              </a:spcAft>
            </a:pPr>
            <a:r>
              <a:rPr lang="zh-CN" altLang="en-US" b="1" dirty="0">
                <a:solidFill>
                  <a:prstClr val="black"/>
                </a:solidFill>
                <a:latin typeface="Arial" panose="020B0604020202020204" pitchFamily="34" charset="0"/>
              </a:rPr>
              <a:t>质子</a:t>
            </a:r>
            <a:r>
              <a:rPr lang="en-US" altLang="zh-CN" b="1" dirty="0">
                <a:solidFill>
                  <a:prstClr val="black"/>
                </a:solidFill>
                <a:latin typeface="Arial" panose="020B0604020202020204" pitchFamily="34" charset="0"/>
              </a:rPr>
              <a:t>+</a:t>
            </a:r>
            <a:r>
              <a:rPr lang="zh-CN" altLang="en-US" b="1" dirty="0">
                <a:solidFill>
                  <a:prstClr val="black"/>
                </a:solidFill>
                <a:latin typeface="Arial" panose="020B0604020202020204" pitchFamily="34" charset="0"/>
              </a:rPr>
              <a:t>反质子</a:t>
            </a:r>
          </a:p>
        </p:txBody>
      </p:sp>
      <p:cxnSp>
        <p:nvCxnSpPr>
          <p:cNvPr id="32" name="直接箭头连接符 31"/>
          <p:cNvCxnSpPr/>
          <p:nvPr/>
        </p:nvCxnSpPr>
        <p:spPr>
          <a:xfrm flipV="1">
            <a:off x="8774026" y="6286613"/>
            <a:ext cx="707045" cy="163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774025" y="6120453"/>
            <a:ext cx="9240" cy="1736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9586998" y="6086064"/>
            <a:ext cx="1005403" cy="369332"/>
          </a:xfrm>
          <a:prstGeom prst="rect">
            <a:avLst/>
          </a:prstGeom>
          <a:noFill/>
        </p:spPr>
        <p:txBody>
          <a:bodyPr wrap="none" rtlCol="0">
            <a:spAutoFit/>
          </a:bodyPr>
          <a:lstStyle/>
          <a:p>
            <a:pPr eaLnBrk="0" fontAlgn="base" hangingPunct="0">
              <a:spcBef>
                <a:spcPct val="0"/>
              </a:spcBef>
              <a:spcAft>
                <a:spcPct val="0"/>
              </a:spcAft>
            </a:pPr>
            <a:r>
              <a:rPr lang="en-US" altLang="zh-CN" b="1" dirty="0">
                <a:solidFill>
                  <a:prstClr val="black"/>
                </a:solidFill>
                <a:latin typeface="Arial" panose="020B0604020202020204" pitchFamily="34" charset="0"/>
              </a:rPr>
              <a:t>DM……</a:t>
            </a:r>
            <a:endParaRPr lang="zh-CN" altLang="en-US" b="1" dirty="0">
              <a:solidFill>
                <a:prstClr val="black"/>
              </a:solidFill>
              <a:latin typeface="Arial" panose="020B0604020202020204" pitchFamily="34" charset="0"/>
            </a:endParaRPr>
          </a:p>
        </p:txBody>
      </p:sp>
      <p:sp>
        <p:nvSpPr>
          <p:cNvPr id="40" name="文本框 39"/>
          <p:cNvSpPr txBox="1"/>
          <p:nvPr/>
        </p:nvSpPr>
        <p:spPr>
          <a:xfrm>
            <a:off x="8066105" y="3222836"/>
            <a:ext cx="543739" cy="369332"/>
          </a:xfrm>
          <a:prstGeom prst="rect">
            <a:avLst/>
          </a:prstGeom>
          <a:noFill/>
        </p:spPr>
        <p:txBody>
          <a:bodyPr wrap="none" rtlCol="0">
            <a:spAutoFit/>
          </a:bodyPr>
          <a:lstStyle/>
          <a:p>
            <a:pPr eaLnBrk="0" fontAlgn="base" hangingPunct="0">
              <a:spcBef>
                <a:spcPct val="0"/>
              </a:spcBef>
              <a:spcAft>
                <a:spcPct val="0"/>
              </a:spcAft>
            </a:pPr>
            <a:r>
              <a:rPr lang="en-US" altLang="zh-CN" b="1" dirty="0">
                <a:solidFill>
                  <a:prstClr val="black"/>
                </a:solidFill>
                <a:latin typeface="Arial" panose="020B0604020202020204" pitchFamily="34" charset="0"/>
              </a:rPr>
              <a:t>DM</a:t>
            </a:r>
            <a:endParaRPr lang="zh-CN" altLang="en-US" b="1" dirty="0">
              <a:solidFill>
                <a:prstClr val="black"/>
              </a:solidFill>
              <a:latin typeface="Arial" panose="020B0604020202020204" pitchFamily="34" charset="0"/>
            </a:endParaRPr>
          </a:p>
        </p:txBody>
      </p:sp>
      <p:cxnSp>
        <p:nvCxnSpPr>
          <p:cNvPr id="42" name="直接箭头连接符 41"/>
          <p:cNvCxnSpPr>
            <a:stCxn id="40" idx="3"/>
          </p:cNvCxnSpPr>
          <p:nvPr/>
        </p:nvCxnSpPr>
        <p:spPr>
          <a:xfrm>
            <a:off x="8609843" y="3407502"/>
            <a:ext cx="503868" cy="1821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7738670" y="3868418"/>
            <a:ext cx="881973" cy="369332"/>
          </a:xfrm>
          <a:prstGeom prst="rect">
            <a:avLst/>
          </a:prstGeom>
          <a:noFill/>
        </p:spPr>
        <p:txBody>
          <a:bodyPr wrap="none" rtlCol="0">
            <a:spAutoFit/>
          </a:bodyPr>
          <a:lstStyle/>
          <a:p>
            <a:pPr eaLnBrk="0" fontAlgn="base" hangingPunct="0">
              <a:spcBef>
                <a:spcPct val="0"/>
              </a:spcBef>
              <a:spcAft>
                <a:spcPct val="0"/>
              </a:spcAft>
            </a:pPr>
            <a:r>
              <a:rPr lang="zh-CN" altLang="en-US" b="1" dirty="0">
                <a:solidFill>
                  <a:prstClr val="black"/>
                </a:solidFill>
                <a:latin typeface="Arial" panose="020B0604020202020204" pitchFamily="34" charset="0"/>
              </a:rPr>
              <a:t>原子核</a:t>
            </a:r>
          </a:p>
        </p:txBody>
      </p:sp>
      <p:cxnSp>
        <p:nvCxnSpPr>
          <p:cNvPr id="45" name="直接箭头连接符 44"/>
          <p:cNvCxnSpPr/>
          <p:nvPr/>
        </p:nvCxnSpPr>
        <p:spPr>
          <a:xfrm flipV="1">
            <a:off x="8573273" y="3814978"/>
            <a:ext cx="549078" cy="243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V="1">
            <a:off x="9113712" y="3324711"/>
            <a:ext cx="581523" cy="2649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9113711" y="3822602"/>
            <a:ext cx="618758" cy="2239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9720770" y="3883450"/>
            <a:ext cx="881973" cy="369332"/>
          </a:xfrm>
          <a:prstGeom prst="rect">
            <a:avLst/>
          </a:prstGeom>
        </p:spPr>
        <p:txBody>
          <a:bodyPr wrap="none">
            <a:spAutoFit/>
          </a:bodyPr>
          <a:lstStyle/>
          <a:p>
            <a:pPr eaLnBrk="0" fontAlgn="base" hangingPunct="0">
              <a:spcBef>
                <a:spcPct val="0"/>
              </a:spcBef>
              <a:spcAft>
                <a:spcPct val="0"/>
              </a:spcAft>
            </a:pPr>
            <a:r>
              <a:rPr lang="zh-CN" altLang="en-US" b="1" dirty="0">
                <a:solidFill>
                  <a:prstClr val="black"/>
                </a:solidFill>
                <a:latin typeface="Arial" panose="020B0604020202020204" pitchFamily="34" charset="0"/>
              </a:rPr>
              <a:t>原子核</a:t>
            </a:r>
          </a:p>
        </p:txBody>
      </p:sp>
      <p:sp>
        <p:nvSpPr>
          <p:cNvPr id="55" name="矩形 54"/>
          <p:cNvSpPr/>
          <p:nvPr/>
        </p:nvSpPr>
        <p:spPr>
          <a:xfrm>
            <a:off x="9732469" y="3154781"/>
            <a:ext cx="603050" cy="415498"/>
          </a:xfrm>
          <a:prstGeom prst="rect">
            <a:avLst/>
          </a:prstGeom>
        </p:spPr>
        <p:txBody>
          <a:bodyPr wrap="none">
            <a:spAutoFit/>
          </a:bodyPr>
          <a:lstStyle/>
          <a:p>
            <a:pPr eaLnBrk="0" fontAlgn="base" hangingPunct="0">
              <a:spcBef>
                <a:spcPct val="0"/>
              </a:spcBef>
              <a:spcAft>
                <a:spcPct val="0"/>
              </a:spcAft>
            </a:pPr>
            <a:r>
              <a:rPr lang="en-US" altLang="zh-CN" sz="2100" b="1" dirty="0">
                <a:solidFill>
                  <a:prstClr val="black"/>
                </a:solidFill>
                <a:latin typeface="Arial" panose="020B0604020202020204" pitchFamily="34" charset="0"/>
              </a:rPr>
              <a:t>DM</a:t>
            </a:r>
            <a:endParaRPr lang="zh-CN" altLang="en-US" sz="2100" b="1" dirty="0">
              <a:solidFill>
                <a:prstClr val="black"/>
              </a:solidFill>
              <a:latin typeface="Arial" panose="020B0604020202020204" pitchFamily="34" charset="0"/>
            </a:endParaRPr>
          </a:p>
        </p:txBody>
      </p:sp>
      <p:cxnSp>
        <p:nvCxnSpPr>
          <p:cNvPr id="62" name="直接连接符 61"/>
          <p:cNvCxnSpPr/>
          <p:nvPr/>
        </p:nvCxnSpPr>
        <p:spPr>
          <a:xfrm>
            <a:off x="9091823" y="3604268"/>
            <a:ext cx="0" cy="218335"/>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008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p:bldP spid="16" grpId="0"/>
      <p:bldP spid="17" grpId="0"/>
      <p:bldP spid="26" grpId="0"/>
      <p:bldP spid="31"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1|2.9|3.5|15.5"/>
</p:tagLst>
</file>

<file path=ppt/theme/_rels/theme12.xml.rels><?xml version="1.0" encoding="UTF-8" standalone="yes"?>
<Relationships xmlns="http://schemas.openxmlformats.org/package/2006/relationships"><Relationship Id="rId1" Type="http://schemas.openxmlformats.org/officeDocument/2006/relationships/image" Target="../media/image1.png"/></Relationships>
</file>

<file path=ppt/theme/_rels/theme16.xml.rels><?xml version="1.0" encoding="UTF-8" standalone="yes"?>
<Relationships xmlns="http://schemas.openxmlformats.org/package/2006/relationships"><Relationship Id="rId1" Type="http://schemas.openxmlformats.org/officeDocument/2006/relationships/image" Target="../media/image2.jpe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5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24_默认设计模板">
  <a:themeElements>
    <a:clrScheme name="12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4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2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4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13.xml><?xml version="1.0" encoding="utf-8"?>
<a:theme xmlns:a="http://schemas.openxmlformats.org/drawingml/2006/main" name="2_Office Theme">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14.xml><?xml version="1.0" encoding="utf-8"?>
<a:theme xmlns:a="http://schemas.openxmlformats.org/drawingml/2006/main" name="62_Office 主题">
  <a:themeElements>
    <a:clrScheme name="6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25_默认设计模板">
  <a:themeElements>
    <a:clrScheme name="12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4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2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4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顶峰">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顶峰">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顶峰">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7.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7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2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5_hhh">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800000"/>
      </a:hlink>
      <a:folHlink>
        <a:srgbClr val="3333CC"/>
      </a:folHlink>
    </a:clrScheme>
    <a:fontScheme name="hhh">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2500" b="0" i="0" u="none" strike="noStrike" cap="none" normalizeH="0" baseline="0" smtClean="0">
            <a:ln>
              <a:noFill/>
            </a:ln>
            <a:solidFill>
              <a:schemeClr val="accent2"/>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2500" b="0" i="0" u="none" strike="noStrike" cap="none" normalizeH="0" baseline="0" smtClean="0">
            <a:ln>
              <a:noFill/>
            </a:ln>
            <a:solidFill>
              <a:schemeClr val="accent2"/>
            </a:solidFill>
            <a:effectLst/>
            <a:latin typeface="Arial" pitchFamily="34" charset="0"/>
            <a:ea typeface="宋体" pitchFamily="2" charset="-122"/>
          </a:defRPr>
        </a:defPPr>
      </a:lstStyle>
    </a:lnDef>
    <a:txDef>
      <a:spPr>
        <a:noFill/>
      </a:spPr>
      <a:bodyPr wrap="none" rtlCol="0">
        <a:spAutoFit/>
      </a:bodyPr>
      <a:lstStyle>
        <a:defPPr>
          <a:defRPr sz="2400" dirty="0" smtClean="0">
            <a:latin typeface="黑体" pitchFamily="2" charset="-122"/>
            <a:ea typeface="黑体" pitchFamily="2" charset="-122"/>
          </a:defRPr>
        </a:defPPr>
      </a:lstStyle>
    </a:txDef>
  </a:objectDefaults>
  <a:extraClrSchemeLst/>
</a:theme>
</file>

<file path=ppt/theme/theme24.xml><?xml version="1.0" encoding="utf-8"?>
<a:theme xmlns:a="http://schemas.openxmlformats.org/drawingml/2006/main" name="24_Diseño predeterminado">
  <a:themeElements>
    <a:clrScheme name="2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4_Diseño predeterminado">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4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4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4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4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4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4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4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4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4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4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4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6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6_hhh">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800000"/>
      </a:hlink>
      <a:folHlink>
        <a:srgbClr val="3333CC"/>
      </a:folHlink>
    </a:clrScheme>
    <a:fontScheme name="hhh">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2500" b="0" i="0" u="none" strike="noStrike" cap="none" normalizeH="0" baseline="0" smtClean="0">
            <a:ln>
              <a:noFill/>
            </a:ln>
            <a:solidFill>
              <a:schemeClr val="accent2"/>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2500" b="0" i="0" u="none" strike="noStrike" cap="none" normalizeH="0" baseline="0" smtClean="0">
            <a:ln>
              <a:noFill/>
            </a:ln>
            <a:solidFill>
              <a:schemeClr val="accent2"/>
            </a:solidFill>
            <a:effectLst/>
            <a:latin typeface="Arial" pitchFamily="34" charset="0"/>
            <a:ea typeface="宋体" pitchFamily="2" charset="-122"/>
          </a:defRPr>
        </a:defPPr>
      </a:lstStyle>
    </a:lnDef>
    <a:txDef>
      <a:spPr>
        <a:noFill/>
      </a:spPr>
      <a:bodyPr wrap="none" rtlCol="0">
        <a:spAutoFit/>
      </a:bodyPr>
      <a:lstStyle>
        <a:defPPr>
          <a:defRPr sz="2400" dirty="0" smtClean="0">
            <a:latin typeface="黑体" pitchFamily="2" charset="-122"/>
            <a:ea typeface="黑体" pitchFamily="2" charset="-122"/>
          </a:defRPr>
        </a:defPPr>
      </a:lstStyle>
    </a:txDef>
  </a:objectDefaults>
  <a:extraClrSchemeLst/>
</a:theme>
</file>

<file path=ppt/theme/theme27.xml><?xml version="1.0" encoding="utf-8"?>
<a:theme xmlns:a="http://schemas.openxmlformats.org/drawingml/2006/main" name="1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8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14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5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0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3.xml><?xml version="1.0" encoding="utf-8"?>
<a:theme xmlns:a="http://schemas.openxmlformats.org/drawingml/2006/main" name="2_Office 主题">
  <a:themeElements>
    <a:clrScheme name="Office 主题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主题">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zh-CN" sz="2400" b="0" i="0" u="none" strike="noStrike" cap="none" normalizeH="0" baseline="0" smtClean="0">
            <a:ln>
              <a:noFill/>
            </a:ln>
            <a:solidFill>
              <a:schemeClr val="bg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zh-CN" sz="2400" b="0" i="0" u="none" strike="noStrike" cap="none" normalizeH="0" baseline="0" smtClean="0">
            <a:ln>
              <a:noFill/>
            </a:ln>
            <a:solidFill>
              <a:schemeClr val="bg1"/>
            </a:solidFill>
            <a:effectLst/>
            <a:latin typeface="Times New Roman" panose="02020603050405020304" pitchFamily="18" charset="0"/>
            <a:ea typeface="宋体" panose="02010600030101010101" pitchFamily="2" charset="-122"/>
          </a:defRPr>
        </a:defPPr>
      </a:lstStyle>
    </a:lnDef>
  </a:objectDefaults>
  <a:extraClrSchemeLst>
    <a:extraClrScheme>
      <a:clrScheme name="Office 主题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主题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_默认设计模板_3">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_3">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5.xml><?xml version="1.0" encoding="utf-8"?>
<a:theme xmlns:a="http://schemas.openxmlformats.org/drawingml/2006/main" name="63_默认设计模板">
  <a:themeElements>
    <a:clrScheme name="6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3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20_默认设计模板_3">
  <a:themeElements>
    <a:clrScheme name="20_默认设计模板_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0_默认设计模板_3">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0_默认设计模板_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0_默认设计模板_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0_默认设计模板_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0_默认设计模板_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0_默认设计模板_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0_默认设计模板_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0_默认设计模板_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0_默认设计模板_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0_默认设计模板_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0_默认设计模板_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0_默认设计模板_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0_默认设计模板_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16_Office Theme">
  <a:themeElements>
    <a:clrScheme name="15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Theme">
      <a:majorFont>
        <a:latin typeface="Gill Sans Light"/>
        <a:ea typeface="宋体"/>
        <a:cs typeface=""/>
      </a:majorFont>
      <a:minorFont>
        <a:latin typeface="Gill Sans Light"/>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5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100_默认设计模板">
  <a:themeElements>
    <a:clrScheme name="100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0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0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0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0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0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0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0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0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0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0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0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0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0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9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7.xml><?xml version="1.0" encoding="utf-8"?>
<a:theme xmlns:a="http://schemas.openxmlformats.org/drawingml/2006/main" name="10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8.xml><?xml version="1.0" encoding="utf-8"?>
<a:theme xmlns:a="http://schemas.openxmlformats.org/drawingml/2006/main" name="15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4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9.xml><?xml version="1.0" encoding="utf-8"?>
<a:theme xmlns:a="http://schemas.openxmlformats.org/drawingml/2006/main" name="3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3578</TotalTime>
  <Words>5030</Words>
  <Application>Microsoft Office PowerPoint</Application>
  <PresentationFormat>宽屏</PresentationFormat>
  <Paragraphs>673</Paragraphs>
  <Slides>75</Slides>
  <Notes>32</Notes>
  <HiddenSlides>0</HiddenSlides>
  <MMClips>0</MMClips>
  <ScaleCrop>false</ScaleCrop>
  <HeadingPairs>
    <vt:vector size="8" baseType="variant">
      <vt:variant>
        <vt:lpstr>已用的字体</vt:lpstr>
      </vt:variant>
      <vt:variant>
        <vt:i4>33</vt:i4>
      </vt:variant>
      <vt:variant>
        <vt:lpstr>主题</vt:lpstr>
      </vt:variant>
      <vt:variant>
        <vt:i4>38</vt:i4>
      </vt:variant>
      <vt:variant>
        <vt:lpstr>嵌入 OLE 服务器</vt:lpstr>
      </vt:variant>
      <vt:variant>
        <vt:i4>1</vt:i4>
      </vt:variant>
      <vt:variant>
        <vt:lpstr>幻灯片标题</vt:lpstr>
      </vt:variant>
      <vt:variant>
        <vt:i4>75</vt:i4>
      </vt:variant>
    </vt:vector>
  </HeadingPairs>
  <TitlesOfParts>
    <vt:vector size="147" baseType="lpstr">
      <vt:lpstr>AdvP7B6C</vt:lpstr>
      <vt:lpstr>AdvTT279fc3c2</vt:lpstr>
      <vt:lpstr>Gill Sans Light</vt:lpstr>
      <vt:lpstr>Helvetica Light</vt:lpstr>
      <vt:lpstr>Helvetica Neue</vt:lpstr>
      <vt:lpstr>Helvetica Neue Light</vt:lpstr>
      <vt:lpstr>Helvetica Neue Medium</vt:lpstr>
      <vt:lpstr>MS PGothic</vt:lpstr>
      <vt:lpstr>MS PGothic</vt:lpstr>
      <vt:lpstr>MS PMincho</vt:lpstr>
      <vt:lpstr>Times-Roman</vt:lpstr>
      <vt:lpstr>仿宋_GB2312</vt:lpstr>
      <vt:lpstr>黑体</vt:lpstr>
      <vt:lpstr>楷体_GB2312</vt:lpstr>
      <vt:lpstr>隶书</vt:lpstr>
      <vt:lpstr>宋体</vt:lpstr>
      <vt:lpstr>微软雅黑</vt:lpstr>
      <vt:lpstr>Arial</vt:lpstr>
      <vt:lpstr>Book Antiqua</vt:lpstr>
      <vt:lpstr>Calibri</vt:lpstr>
      <vt:lpstr>Calibri Light</vt:lpstr>
      <vt:lpstr>Cambria Math</vt:lpstr>
      <vt:lpstr>Comic Sans MS</vt:lpstr>
      <vt:lpstr>Courier New</vt:lpstr>
      <vt:lpstr>Helvetica</vt:lpstr>
      <vt:lpstr>Lucida Sans</vt:lpstr>
      <vt:lpstr>Maiandra GD</vt:lpstr>
      <vt:lpstr>Palatino Linotype</vt:lpstr>
      <vt:lpstr>Symbol</vt:lpstr>
      <vt:lpstr>Times New Roman</vt:lpstr>
      <vt:lpstr>Wingdings</vt:lpstr>
      <vt:lpstr>Wingdings 2</vt:lpstr>
      <vt:lpstr>Wingdings 3</vt:lpstr>
      <vt:lpstr>Office 主题</vt:lpstr>
      <vt:lpstr>4_默认设计模板</vt:lpstr>
      <vt:lpstr>5_默认设计模板</vt:lpstr>
      <vt:lpstr>1_默认设计模板</vt:lpstr>
      <vt:lpstr>9_默认设计模板</vt:lpstr>
      <vt:lpstr>Office Theme</vt:lpstr>
      <vt:lpstr>10_默认设计模板</vt:lpstr>
      <vt:lpstr>152_默认设计模板</vt:lpstr>
      <vt:lpstr>3_White</vt:lpstr>
      <vt:lpstr>15_默认设计模板</vt:lpstr>
      <vt:lpstr>124_默认设计模板</vt:lpstr>
      <vt:lpstr>White</vt:lpstr>
      <vt:lpstr>2_Office Theme</vt:lpstr>
      <vt:lpstr>62_Office 主题</vt:lpstr>
      <vt:lpstr>125_默认设计模板</vt:lpstr>
      <vt:lpstr>顶峰</vt:lpstr>
      <vt:lpstr>3_默认设计模板</vt:lpstr>
      <vt:lpstr>1_空白设计模板</vt:lpstr>
      <vt:lpstr>7_默认设计模板</vt:lpstr>
      <vt:lpstr>12_默认设计模板</vt:lpstr>
      <vt:lpstr>1_Office 主题</vt:lpstr>
      <vt:lpstr>Office 主题​​</vt:lpstr>
      <vt:lpstr>5_hhh</vt:lpstr>
      <vt:lpstr>24_Diseño predeterminado</vt:lpstr>
      <vt:lpstr>6_默认设计模板</vt:lpstr>
      <vt:lpstr>6_hhh</vt:lpstr>
      <vt:lpstr>18_默认设计模板</vt:lpstr>
      <vt:lpstr>3_Default Design</vt:lpstr>
      <vt:lpstr>8_默认设计模板</vt:lpstr>
      <vt:lpstr>自定义设计方案</vt:lpstr>
      <vt:lpstr>14_默认设计模板</vt:lpstr>
      <vt:lpstr>51_Office 主题</vt:lpstr>
      <vt:lpstr>2_Office 主题</vt:lpstr>
      <vt:lpstr>3_默认设计模板_3</vt:lpstr>
      <vt:lpstr>63_默认设计模板</vt:lpstr>
      <vt:lpstr>20_默认设计模板_3</vt:lpstr>
      <vt:lpstr>16_Office Theme</vt:lpstr>
      <vt:lpstr>100_默认设计模板</vt:lpstr>
      <vt:lpstr>Equation</vt:lpstr>
      <vt:lpstr>羊八井宇宙线成果及LHAASO物理展望</vt:lpstr>
      <vt:lpstr>PowerPoint 演示文稿</vt:lpstr>
      <vt:lpstr>宇宙线的发现</vt:lpstr>
      <vt:lpstr>PowerPoint 演示文稿</vt:lpstr>
      <vt:lpstr>宇宙线研究中“诞生”了粒子物理</vt:lpstr>
      <vt:lpstr>PowerPoint 演示文稿</vt:lpstr>
      <vt:lpstr>中微子振荡</vt:lpstr>
      <vt:lpstr>PowerPoint 演示文稿</vt:lpstr>
      <vt:lpstr>暗物质粒子寻找</vt:lpstr>
      <vt:lpstr>PowerPoint 演示文稿</vt:lpstr>
      <vt:lpstr>PowerPoint 演示文稿</vt:lpstr>
      <vt:lpstr>PowerPoint 演示文稿</vt:lpstr>
      <vt:lpstr>宇宙线能谱：起源、加速、传播与新物理</vt:lpstr>
      <vt:lpstr>PowerPoint 演示文稿</vt:lpstr>
      <vt:lpstr>银河系宇宙线的起源、加速</vt:lpstr>
      <vt:lpstr>PowerPoint 演示文稿</vt:lpstr>
      <vt:lpstr>Hillas图:   Emax~(us/c)• q •B • L</vt:lpstr>
      <vt:lpstr>PowerPoint 演示文稿</vt:lpstr>
      <vt:lpstr>Identification of individual source:   rays, neutrinos and UHECRs --天文</vt:lpstr>
      <vt:lpstr>直接探测的气球和空间实验:面积小</vt:lpstr>
      <vt:lpstr>宇宙线大气簇射</vt:lpstr>
      <vt:lpstr>高海拔的优势</vt:lpstr>
      <vt:lpstr>PowerPoint 演示文稿</vt:lpstr>
      <vt:lpstr>羊八井海拔4300米的全天候,大视场的EAS阵列实验 ASγ(1990-)： 3万平米 ~3T  ARGO(2006-)：1万平米 ~300GeV</vt:lpstr>
      <vt:lpstr>PowerPoint 演示文稿</vt:lpstr>
      <vt:lpstr>The IceCube/ANTARES Experiments</vt:lpstr>
      <vt:lpstr>World-wide distribution of EAS experiments for E&lt;~1016eV</vt:lpstr>
      <vt:lpstr>PowerPoint 演示文稿</vt:lpstr>
      <vt:lpstr>约5000个GeV源和200个TeV源 大多数为电子源</vt:lpstr>
      <vt:lpstr>银河系巨大的GeV伽马射线泡泡：Fermi Bubbles</vt:lpstr>
      <vt:lpstr>伽马射线暴</vt:lpstr>
      <vt:lpstr>PowerPoint 演示文稿</vt:lpstr>
      <vt:lpstr>PowerPoint 演示文稿</vt:lpstr>
      <vt:lpstr>PowerPoint 演示文稿</vt:lpstr>
      <vt:lpstr>Brief history of the ASγexperiment</vt:lpstr>
      <vt:lpstr>Milestone of ARGO-YBJ</vt:lpstr>
      <vt:lpstr>ASγ: Crab at &gt;3TeV (1996-99) (5.5σ)</vt:lpstr>
      <vt:lpstr>ASγ:Mrk501</vt:lpstr>
      <vt:lpstr>Mrk421 (6.9σ)</vt:lpstr>
      <vt:lpstr>ARGO-YBJ: 6 TeV sources + 5 candidates</vt:lpstr>
      <vt:lpstr>Diffuse γ-rays from the Galactic Plane</vt:lpstr>
      <vt:lpstr>All-particle spectrum measured by Tibet-III array</vt:lpstr>
      <vt:lpstr>PowerPoint 演示文稿</vt:lpstr>
      <vt:lpstr>PowerPoint 演示文稿</vt:lpstr>
      <vt:lpstr>PowerPoint 演示文稿</vt:lpstr>
      <vt:lpstr>PowerPoint 演示文稿</vt:lpstr>
      <vt:lpstr>Global propagation of GCR：co-rotation with environments</vt:lpstr>
      <vt:lpstr>New anisotropy component and corotation evidence of the GCR (Science 314(2006)439-443)</vt:lpstr>
      <vt:lpstr>PowerPoint 演示文稿</vt:lpstr>
      <vt:lpstr>3 anisotropy components， some are global CRs motions？ Assume all are global，the electricity currents =〉global magnetic field</vt:lpstr>
      <vt:lpstr>PowerPoint 演示文稿</vt:lpstr>
      <vt:lpstr>40000M2、 full coverage、50mCrab GG. Sinnis, A. Smith, J.E. McEnery,  astro-ph/0403096</vt:lpstr>
      <vt:lpstr>PowerPoint 演示文稿</vt:lpstr>
      <vt:lpstr>Sensitivity with Tibet III-Muon @100TeV</vt:lpstr>
      <vt:lpstr>Demonstration on the γ/CR separation power</vt:lpstr>
      <vt:lpstr>Large High Altitude Air Shower Observatory (LHAASO) Project                                                           </vt:lpstr>
      <vt:lpstr>LHAASO layout</vt:lpstr>
      <vt:lpstr>LHAASO sensitivity</vt:lpstr>
      <vt:lpstr>PowerPoint 演示文稿</vt:lpstr>
      <vt:lpstr>LHAASO site</vt:lpstr>
      <vt:lpstr>PowerPoint 演示文稿</vt:lpstr>
      <vt:lpstr>PowerPoint 演示文稿</vt:lpstr>
      <vt:lpstr>Construction </vt:lpstr>
      <vt:lpstr>Technical upgrading: SiPM camera on C-Teles</vt:lpstr>
      <vt:lpstr>PowerPoint 演示文稿</vt:lpstr>
      <vt:lpstr>PowerPoint 演示文稿</vt:lpstr>
      <vt:lpstr>PowerPoint 演示文稿</vt:lpstr>
      <vt:lpstr>PowerPoint 演示文稿</vt:lpstr>
      <vt:lpstr>Fermi Bubbles</vt:lpstr>
      <vt:lpstr>What LHAASO Can Do at G.C.?</vt:lpstr>
      <vt:lpstr>PowerPoint 演示文稿</vt:lpstr>
      <vt:lpstr>PowerPoint 演示文稿</vt:lpstr>
      <vt:lpstr>PowerPoint 演示文稿</vt:lpstr>
      <vt:lpstr>PowerPoint 演示文稿</vt:lpstr>
      <vt:lpstr>Summary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huhb</dc:creator>
  <cp:lastModifiedBy>huhb</cp:lastModifiedBy>
  <cp:revision>331</cp:revision>
  <dcterms:created xsi:type="dcterms:W3CDTF">2016-10-01T11:30:34Z</dcterms:created>
  <dcterms:modified xsi:type="dcterms:W3CDTF">2018-07-31T08:27:21Z</dcterms:modified>
</cp:coreProperties>
</file>